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1"/>
  </p:notesMasterIdLst>
  <p:sldIdLst>
    <p:sldId id="256" r:id="rId3"/>
    <p:sldId id="263" r:id="rId4"/>
    <p:sldId id="264" r:id="rId5"/>
    <p:sldId id="261" r:id="rId6"/>
    <p:sldId id="257" r:id="rId7"/>
    <p:sldId id="265" r:id="rId8"/>
    <p:sldId id="269" r:id="rId9"/>
    <p:sldId id="266" r:id="rId10"/>
    <p:sldId id="267" r:id="rId11"/>
    <p:sldId id="268" r:id="rId12"/>
    <p:sldId id="270" r:id="rId13"/>
    <p:sldId id="271" r:id="rId14"/>
    <p:sldId id="272" r:id="rId15"/>
    <p:sldId id="273" r:id="rId16"/>
    <p:sldId id="274" r:id="rId17"/>
    <p:sldId id="275" r:id="rId18"/>
    <p:sldId id="258"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4364" autoAdjust="0"/>
  </p:normalViewPr>
  <p:slideViewPr>
    <p:cSldViewPr snapToGrid="0">
      <p:cViewPr>
        <p:scale>
          <a:sx n="60" d="100"/>
          <a:sy n="60" d="100"/>
        </p:scale>
        <p:origin x="42" y="4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ata9.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4" Type="http://schemas.openxmlformats.org/officeDocument/2006/relationships/image" Target="../media/image22.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B1E60-75F0-42F7-9C6A-D752AC02AB42}"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F387823C-E84D-4C70-A8EF-279FE3C030CD}">
      <dgm:prSet phldrT="[Text]"/>
      <dgm:spPr/>
      <dgm:t>
        <a:bodyPr/>
        <a:lstStyle/>
        <a:p>
          <a:r>
            <a:rPr lang="en-US" dirty="0" smtClean="0"/>
            <a:t>It Changed</a:t>
          </a:r>
          <a:endParaRPr lang="en-US" dirty="0"/>
        </a:p>
      </dgm:t>
    </dgm:pt>
    <dgm:pt modelId="{3F3A4E10-8123-4986-8FAD-9811FD4C16A1}" type="parTrans" cxnId="{8E9F04E3-EECF-44DF-A74B-0B3373BC8667}">
      <dgm:prSet/>
      <dgm:spPr/>
      <dgm:t>
        <a:bodyPr/>
        <a:lstStyle/>
        <a:p>
          <a:endParaRPr lang="en-US"/>
        </a:p>
      </dgm:t>
    </dgm:pt>
    <dgm:pt modelId="{CCB61811-1A1A-43A5-B3D1-327400F191E8}" type="sibTrans" cxnId="{8E9F04E3-EECF-44DF-A74B-0B3373BC8667}">
      <dgm:prSet/>
      <dgm:spPr/>
      <dgm:t>
        <a:bodyPr/>
        <a:lstStyle/>
        <a:p>
          <a:endParaRPr lang="en-US"/>
        </a:p>
      </dgm:t>
    </dgm:pt>
    <dgm:pt modelId="{FC131814-2491-4329-ADF3-181609407D6E}" type="pres">
      <dgm:prSet presAssocID="{049B1E60-75F0-42F7-9C6A-D752AC02AB42}" presName="diagram" presStyleCnt="0">
        <dgm:presLayoutVars>
          <dgm:dir/>
        </dgm:presLayoutVars>
      </dgm:prSet>
      <dgm:spPr/>
    </dgm:pt>
    <dgm:pt modelId="{E3E83D2F-C3A9-444D-8A16-FCCF5C8BD254}" type="pres">
      <dgm:prSet presAssocID="{F387823C-E84D-4C70-A8EF-279FE3C030CD}" presName="composite" presStyleCnt="0"/>
      <dgm:spPr/>
    </dgm:pt>
    <dgm:pt modelId="{E6CDA738-A9DF-416A-BC9C-5A82E39894DD}" type="pres">
      <dgm:prSet presAssocID="{F387823C-E84D-4C70-A8EF-279FE3C030CD}" presName="Image" presStyleLbl="bgShp" presStyleIdx="0" presStyleCnt="1" custScaleX="113129"/>
      <dgm:spPr>
        <a:blipFill rotWithShape="1">
          <a:blip xmlns:r="http://schemas.openxmlformats.org/officeDocument/2006/relationships" r:embed="rId1"/>
          <a:stretch>
            <a:fillRect/>
          </a:stretch>
        </a:blipFill>
      </dgm:spPr>
    </dgm:pt>
    <dgm:pt modelId="{970E6638-99D3-4C43-976B-7C2CD14D6AAC}" type="pres">
      <dgm:prSet presAssocID="{F387823C-E84D-4C70-A8EF-279FE3C030CD}" presName="Parent" presStyleLbl="node0" presStyleIdx="0" presStyleCnt="1">
        <dgm:presLayoutVars>
          <dgm:bulletEnabled val="1"/>
        </dgm:presLayoutVars>
      </dgm:prSet>
      <dgm:spPr/>
    </dgm:pt>
  </dgm:ptLst>
  <dgm:cxnLst>
    <dgm:cxn modelId="{871DD6DB-0E28-43A2-A7F4-AD574B073A75}" type="presOf" srcId="{F387823C-E84D-4C70-A8EF-279FE3C030CD}" destId="{970E6638-99D3-4C43-976B-7C2CD14D6AAC}" srcOrd="0" destOrd="0" presId="urn:microsoft.com/office/officeart/2008/layout/BendingPictureCaption"/>
    <dgm:cxn modelId="{8F84F8DE-037D-4C6A-A4D2-28DB054541D5}" type="presOf" srcId="{049B1E60-75F0-42F7-9C6A-D752AC02AB42}" destId="{FC131814-2491-4329-ADF3-181609407D6E}" srcOrd="0" destOrd="0" presId="urn:microsoft.com/office/officeart/2008/layout/BendingPictureCaption"/>
    <dgm:cxn modelId="{8E9F04E3-EECF-44DF-A74B-0B3373BC8667}" srcId="{049B1E60-75F0-42F7-9C6A-D752AC02AB42}" destId="{F387823C-E84D-4C70-A8EF-279FE3C030CD}" srcOrd="0" destOrd="0" parTransId="{3F3A4E10-8123-4986-8FAD-9811FD4C16A1}" sibTransId="{CCB61811-1A1A-43A5-B3D1-327400F191E8}"/>
    <dgm:cxn modelId="{EE7327C0-5349-4F30-843C-31FF028A6321}" type="presParOf" srcId="{FC131814-2491-4329-ADF3-181609407D6E}" destId="{E3E83D2F-C3A9-444D-8A16-FCCF5C8BD254}" srcOrd="0" destOrd="0" presId="urn:microsoft.com/office/officeart/2008/layout/BendingPictureCaption"/>
    <dgm:cxn modelId="{8510C3ED-0B15-40D7-A8BF-941A84C2A698}" type="presParOf" srcId="{E3E83D2F-C3A9-444D-8A16-FCCF5C8BD254}" destId="{E6CDA738-A9DF-416A-BC9C-5A82E39894DD}" srcOrd="0" destOrd="0" presId="urn:microsoft.com/office/officeart/2008/layout/BendingPictureCaption"/>
    <dgm:cxn modelId="{9C37B51A-9C15-4FAC-8B51-CA588E9E1471}" type="presParOf" srcId="{E3E83D2F-C3A9-444D-8A16-FCCF5C8BD254}" destId="{970E6638-99D3-4C43-976B-7C2CD14D6AAC}"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551137-F37B-46FB-8470-9F47012BEE8D}" type="doc">
      <dgm:prSet loTypeId="urn:microsoft.com/office/officeart/2005/8/layout/venn3" loCatId="relationship" qsTypeId="urn:microsoft.com/office/officeart/2005/8/quickstyle/3d3" qsCatId="3D" csTypeId="urn:microsoft.com/office/officeart/2005/8/colors/accent2_2" csCatId="accent2" phldr="1"/>
      <dgm:spPr/>
      <dgm:t>
        <a:bodyPr/>
        <a:lstStyle/>
        <a:p>
          <a:endParaRPr lang="en-US"/>
        </a:p>
      </dgm:t>
    </dgm:pt>
    <dgm:pt modelId="{230E817B-1812-4A5D-A8CD-3D82626C1388}">
      <dgm:prSet phldrT="[Text]"/>
      <dgm:spPr/>
      <dgm:t>
        <a:bodyPr/>
        <a:lstStyle/>
        <a:p>
          <a:r>
            <a:rPr lang="en-US"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Tough</a:t>
          </a:r>
          <a:endPar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61BF096F-3370-4C65-B250-7C5A900C45B3}" type="parTrans" cxnId="{7A099ECD-F4FB-4142-A832-9713AB4F440C}">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06ABF0FF-7C9E-485D-80B7-7FCC16AB5741}" type="sibTrans" cxnId="{7A099ECD-F4FB-4142-A832-9713AB4F440C}">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7E2000FF-D037-4D64-BFB2-68E7E1779B3D}">
      <dgm:prSet phldrT="[Text]"/>
      <dgm:spPr/>
      <dgm:t>
        <a:bodyPr/>
        <a:lstStyle/>
        <a:p>
          <a:r>
            <a:rPr lang="en-US"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Fruitful</a:t>
          </a:r>
          <a:endPar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0D2C19E4-12C2-4F38-B37A-FE0EA656803B}" type="parTrans" cxnId="{1FF5099B-18E6-4688-B07A-4B45F4EA1DA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C9C8C621-C84F-4E3F-B611-F2E17FA6FBBB}" type="sibTrans" cxnId="{1FF5099B-18E6-4688-B07A-4B45F4EA1DA3}">
      <dgm:prSet/>
      <dgm:spPr/>
      <dgm:t>
        <a:bodyPr/>
        <a:lstStyle/>
        <a:p>
          <a:endParaRPr lang="en-US"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gm:t>
    </dgm:pt>
    <dgm:pt modelId="{549DB0A5-4719-4BA3-A693-439588D294FC}" type="pres">
      <dgm:prSet presAssocID="{12551137-F37B-46FB-8470-9F47012BEE8D}" presName="Name0" presStyleCnt="0">
        <dgm:presLayoutVars>
          <dgm:dir/>
          <dgm:resizeHandles val="exact"/>
        </dgm:presLayoutVars>
      </dgm:prSet>
      <dgm:spPr/>
    </dgm:pt>
    <dgm:pt modelId="{9BE1E732-5D7F-4FEF-8463-FB03ADD7F2BA}" type="pres">
      <dgm:prSet presAssocID="{230E817B-1812-4A5D-A8CD-3D82626C1388}" presName="Name5" presStyleLbl="vennNode1" presStyleIdx="0" presStyleCnt="2">
        <dgm:presLayoutVars>
          <dgm:bulletEnabled val="1"/>
        </dgm:presLayoutVars>
      </dgm:prSet>
      <dgm:spPr/>
    </dgm:pt>
    <dgm:pt modelId="{DA9E6E6F-FBCE-4AC0-AFD1-B99C0EC76CC9}" type="pres">
      <dgm:prSet presAssocID="{06ABF0FF-7C9E-485D-80B7-7FCC16AB5741}" presName="space" presStyleCnt="0"/>
      <dgm:spPr/>
    </dgm:pt>
    <dgm:pt modelId="{F9020E68-819E-4B40-ABA0-41F05BDE1D29}" type="pres">
      <dgm:prSet presAssocID="{7E2000FF-D037-4D64-BFB2-68E7E1779B3D}" presName="Name5" presStyleLbl="vennNode1" presStyleIdx="1" presStyleCnt="2">
        <dgm:presLayoutVars>
          <dgm:bulletEnabled val="1"/>
        </dgm:presLayoutVars>
      </dgm:prSet>
      <dgm:spPr/>
    </dgm:pt>
  </dgm:ptLst>
  <dgm:cxnLst>
    <dgm:cxn modelId="{1FF5099B-18E6-4688-B07A-4B45F4EA1DA3}" srcId="{12551137-F37B-46FB-8470-9F47012BEE8D}" destId="{7E2000FF-D037-4D64-BFB2-68E7E1779B3D}" srcOrd="1" destOrd="0" parTransId="{0D2C19E4-12C2-4F38-B37A-FE0EA656803B}" sibTransId="{C9C8C621-C84F-4E3F-B611-F2E17FA6FBBB}"/>
    <dgm:cxn modelId="{7A099ECD-F4FB-4142-A832-9713AB4F440C}" srcId="{12551137-F37B-46FB-8470-9F47012BEE8D}" destId="{230E817B-1812-4A5D-A8CD-3D82626C1388}" srcOrd="0" destOrd="0" parTransId="{61BF096F-3370-4C65-B250-7C5A900C45B3}" sibTransId="{06ABF0FF-7C9E-485D-80B7-7FCC16AB5741}"/>
    <dgm:cxn modelId="{CEF569F0-EA23-4FD0-8646-356D6594FFDD}" type="presOf" srcId="{7E2000FF-D037-4D64-BFB2-68E7E1779B3D}" destId="{F9020E68-819E-4B40-ABA0-41F05BDE1D29}" srcOrd="0" destOrd="0" presId="urn:microsoft.com/office/officeart/2005/8/layout/venn3"/>
    <dgm:cxn modelId="{3A3F2953-FDB9-4B8A-A250-EC177739B2B2}" type="presOf" srcId="{12551137-F37B-46FB-8470-9F47012BEE8D}" destId="{549DB0A5-4719-4BA3-A693-439588D294FC}" srcOrd="0" destOrd="0" presId="urn:microsoft.com/office/officeart/2005/8/layout/venn3"/>
    <dgm:cxn modelId="{EA382510-82DF-4F87-ABE4-EB26A503B9D2}" type="presOf" srcId="{230E817B-1812-4A5D-A8CD-3D82626C1388}" destId="{9BE1E732-5D7F-4FEF-8463-FB03ADD7F2BA}" srcOrd="0" destOrd="0" presId="urn:microsoft.com/office/officeart/2005/8/layout/venn3"/>
    <dgm:cxn modelId="{6D92460B-E807-4D20-BB35-2A6508578201}" type="presParOf" srcId="{549DB0A5-4719-4BA3-A693-439588D294FC}" destId="{9BE1E732-5D7F-4FEF-8463-FB03ADD7F2BA}" srcOrd="0" destOrd="0" presId="urn:microsoft.com/office/officeart/2005/8/layout/venn3"/>
    <dgm:cxn modelId="{CA954D08-309E-463E-A61F-1C4F38D7FB17}" type="presParOf" srcId="{549DB0A5-4719-4BA3-A693-439588D294FC}" destId="{DA9E6E6F-FBCE-4AC0-AFD1-B99C0EC76CC9}" srcOrd="1" destOrd="0" presId="urn:microsoft.com/office/officeart/2005/8/layout/venn3"/>
    <dgm:cxn modelId="{F9A9E816-624B-40DB-9304-3CE144D93DBB}" type="presParOf" srcId="{549DB0A5-4719-4BA3-A693-439588D294FC}" destId="{F9020E68-819E-4B40-ABA0-41F05BDE1D29}"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12246C-7ED8-4BFD-BDE3-57F4756FD805}" type="doc">
      <dgm:prSet loTypeId="urn:microsoft.com/office/officeart/2008/layout/CircularPictureCallout" loCatId="picture" qsTypeId="urn:microsoft.com/office/officeart/2005/8/quickstyle/3d1" qsCatId="3D" csTypeId="urn:microsoft.com/office/officeart/2005/8/colors/accent1_2" csCatId="accent1" phldr="1"/>
      <dgm:spPr/>
      <dgm:t>
        <a:bodyPr/>
        <a:lstStyle/>
        <a:p>
          <a:endParaRPr lang="en-US"/>
        </a:p>
      </dgm:t>
    </dgm:pt>
    <dgm:pt modelId="{3092DF6E-B937-4A60-988C-7B925E6EA3AC}">
      <dgm:prSet phldrT="[Text]"/>
      <dgm:spPr/>
      <dgm:t>
        <a:bodyPr/>
        <a:lstStyle/>
        <a:p>
          <a:r>
            <a:rPr lang="en-US" dirty="0" smtClean="0"/>
            <a:t>Lampstands</a:t>
          </a:r>
          <a:endParaRPr lang="en-US" dirty="0"/>
        </a:p>
      </dgm:t>
    </dgm:pt>
    <dgm:pt modelId="{172760F2-866E-4E48-BAD6-4478EE5C8299}" type="parTrans" cxnId="{4E23ABD8-A76C-4804-BBE4-67BD2A3497D2}">
      <dgm:prSet/>
      <dgm:spPr/>
      <dgm:t>
        <a:bodyPr/>
        <a:lstStyle/>
        <a:p>
          <a:endParaRPr lang="en-US"/>
        </a:p>
      </dgm:t>
    </dgm:pt>
    <dgm:pt modelId="{FD2B4C66-2735-48AD-8992-A23340B06E96}" type="sibTrans" cxnId="{4E23ABD8-A76C-4804-BBE4-67BD2A3497D2}">
      <dgm:prSet/>
      <dgm:spPr>
        <a:blipFill rotWithShape="1">
          <a:blip xmlns:r="http://schemas.openxmlformats.org/officeDocument/2006/relationships" r:embed="rId1"/>
          <a:stretch>
            <a:fillRect/>
          </a:stretch>
        </a:blipFill>
      </dgm:spPr>
      <dgm:t>
        <a:bodyPr/>
        <a:lstStyle/>
        <a:p>
          <a:endParaRPr lang="en-US"/>
        </a:p>
      </dgm:t>
    </dgm:pt>
    <dgm:pt modelId="{3755E950-945C-4D02-9E76-FDAD5387A484}">
      <dgm:prSet phldrT="[Text]"/>
      <dgm:spPr/>
      <dgm:t>
        <a:bodyPr/>
        <a:lstStyle/>
        <a:p>
          <a:r>
            <a:rPr lang="en-US" dirty="0" smtClean="0"/>
            <a:t>Where JC Walks</a:t>
          </a:r>
          <a:endParaRPr lang="en-US" dirty="0"/>
        </a:p>
      </dgm:t>
    </dgm:pt>
    <dgm:pt modelId="{0B978ECB-BFC8-4392-B8F5-BF719A031051}" type="parTrans" cxnId="{95CD3DC2-0175-4928-88F1-DE3F67D4E592}">
      <dgm:prSet/>
      <dgm:spPr/>
      <dgm:t>
        <a:bodyPr/>
        <a:lstStyle/>
        <a:p>
          <a:endParaRPr lang="en-US"/>
        </a:p>
      </dgm:t>
    </dgm:pt>
    <dgm:pt modelId="{C2B3C3CF-E892-4025-986B-A63B6DDA4805}" type="sibTrans" cxnId="{95CD3DC2-0175-4928-88F1-DE3F67D4E592}">
      <dgm:prSet/>
      <dgm:spPr>
        <a:blipFill rotWithShape="1">
          <a:blip xmlns:r="http://schemas.openxmlformats.org/officeDocument/2006/relationships" r:embed="rId2"/>
          <a:stretch>
            <a:fillRect/>
          </a:stretch>
        </a:blipFill>
      </dgm:spPr>
      <dgm:t>
        <a:bodyPr/>
        <a:lstStyle/>
        <a:p>
          <a:endParaRPr lang="en-US"/>
        </a:p>
      </dgm:t>
    </dgm:pt>
    <dgm:pt modelId="{D6103762-BBBC-4940-8C18-E891BC265F07}">
      <dgm:prSet phldrT="[Text]"/>
      <dgm:spPr/>
      <dgm:t>
        <a:bodyPr/>
        <a:lstStyle/>
        <a:p>
          <a:r>
            <a:rPr lang="en-US" dirty="0" smtClean="0"/>
            <a:t>“You are the light of the world”</a:t>
          </a:r>
          <a:endParaRPr lang="en-US" dirty="0"/>
        </a:p>
      </dgm:t>
    </dgm:pt>
    <dgm:pt modelId="{8D648182-2563-41E3-B517-04F3B41337EA}" type="parTrans" cxnId="{09D0037A-6EE2-488A-AB20-7D1E8CDC47BF}">
      <dgm:prSet/>
      <dgm:spPr/>
      <dgm:t>
        <a:bodyPr/>
        <a:lstStyle/>
        <a:p>
          <a:endParaRPr lang="en-US"/>
        </a:p>
      </dgm:t>
    </dgm:pt>
    <dgm:pt modelId="{D0EF58C9-6FFC-4967-BB3E-22B59BE292A2}" type="sibTrans" cxnId="{09D0037A-6EE2-488A-AB20-7D1E8CDC47BF}">
      <dgm:prSet/>
      <dgm:spPr>
        <a:blipFill rotWithShape="1">
          <a:blip xmlns:r="http://schemas.openxmlformats.org/officeDocument/2006/relationships" r:embed="rId3"/>
          <a:stretch>
            <a:fillRect/>
          </a:stretch>
        </a:blipFill>
      </dgm:spPr>
      <dgm:t>
        <a:bodyPr/>
        <a:lstStyle/>
        <a:p>
          <a:endParaRPr lang="en-US"/>
        </a:p>
      </dgm:t>
    </dgm:pt>
    <dgm:pt modelId="{C0375FFD-508B-48A7-959F-BDDC09BC010B}" type="pres">
      <dgm:prSet presAssocID="{8512246C-7ED8-4BFD-BDE3-57F4756FD805}" presName="Name0" presStyleCnt="0">
        <dgm:presLayoutVars>
          <dgm:chMax val="7"/>
          <dgm:chPref val="7"/>
          <dgm:dir/>
        </dgm:presLayoutVars>
      </dgm:prSet>
      <dgm:spPr/>
    </dgm:pt>
    <dgm:pt modelId="{F7C17FA1-906F-41AA-BFAB-CE3FB6D1A153}" type="pres">
      <dgm:prSet presAssocID="{8512246C-7ED8-4BFD-BDE3-57F4756FD805}" presName="Name1" presStyleCnt="0"/>
      <dgm:spPr/>
    </dgm:pt>
    <dgm:pt modelId="{5A00AC41-2DD8-4E04-A285-F845F16454FE}" type="pres">
      <dgm:prSet presAssocID="{FD2B4C66-2735-48AD-8992-A23340B06E96}" presName="picture_1" presStyleCnt="0"/>
      <dgm:spPr/>
    </dgm:pt>
    <dgm:pt modelId="{7C04A934-92DC-4971-B202-2352856677ED}" type="pres">
      <dgm:prSet presAssocID="{FD2B4C66-2735-48AD-8992-A23340B06E96}" presName="pictureRepeatNode" presStyleLbl="alignImgPlace1" presStyleIdx="0" presStyleCnt="3"/>
      <dgm:spPr/>
    </dgm:pt>
    <dgm:pt modelId="{4895B84A-A3D1-4E90-BA78-0F9BCCD7B665}" type="pres">
      <dgm:prSet presAssocID="{3092DF6E-B937-4A60-988C-7B925E6EA3AC}" presName="text_1" presStyleLbl="node1" presStyleIdx="0" presStyleCnt="0">
        <dgm:presLayoutVars>
          <dgm:bulletEnabled val="1"/>
        </dgm:presLayoutVars>
      </dgm:prSet>
      <dgm:spPr/>
      <dgm:t>
        <a:bodyPr/>
        <a:lstStyle/>
        <a:p>
          <a:endParaRPr lang="en-US"/>
        </a:p>
      </dgm:t>
    </dgm:pt>
    <dgm:pt modelId="{83E2C980-5324-4804-9A62-B1E684C04278}" type="pres">
      <dgm:prSet presAssocID="{C2B3C3CF-E892-4025-986B-A63B6DDA4805}" presName="picture_2" presStyleCnt="0"/>
      <dgm:spPr/>
    </dgm:pt>
    <dgm:pt modelId="{9D1DF018-8355-44BB-A6B2-B3DBDA32555F}" type="pres">
      <dgm:prSet presAssocID="{C2B3C3CF-E892-4025-986B-A63B6DDA4805}" presName="pictureRepeatNode" presStyleLbl="alignImgPlace1" presStyleIdx="1" presStyleCnt="3"/>
      <dgm:spPr/>
    </dgm:pt>
    <dgm:pt modelId="{C0746EFB-8298-4F59-BCA9-7C1E3FDBF836}" type="pres">
      <dgm:prSet presAssocID="{3755E950-945C-4D02-9E76-FDAD5387A484}" presName="line_2" presStyleLbl="parChTrans1D1" presStyleIdx="0" presStyleCnt="2"/>
      <dgm:spPr/>
    </dgm:pt>
    <dgm:pt modelId="{4214E707-8CD4-47A7-A3A8-CED11C0E68A8}" type="pres">
      <dgm:prSet presAssocID="{3755E950-945C-4D02-9E76-FDAD5387A484}" presName="textparent_2" presStyleLbl="node1" presStyleIdx="0" presStyleCnt="0"/>
      <dgm:spPr/>
    </dgm:pt>
    <dgm:pt modelId="{46A09D4A-ABF9-49EE-9B1A-76450836983E}" type="pres">
      <dgm:prSet presAssocID="{3755E950-945C-4D02-9E76-FDAD5387A484}" presName="text_2" presStyleLbl="revTx" presStyleIdx="0" presStyleCnt="2">
        <dgm:presLayoutVars>
          <dgm:bulletEnabled val="1"/>
        </dgm:presLayoutVars>
      </dgm:prSet>
      <dgm:spPr/>
    </dgm:pt>
    <dgm:pt modelId="{F18AC503-B779-4D2B-8E39-D5B41BCA37FA}" type="pres">
      <dgm:prSet presAssocID="{D0EF58C9-6FFC-4967-BB3E-22B59BE292A2}" presName="picture_3" presStyleCnt="0"/>
      <dgm:spPr/>
    </dgm:pt>
    <dgm:pt modelId="{5CDD8B69-D077-43D5-A38A-49385458B148}" type="pres">
      <dgm:prSet presAssocID="{D0EF58C9-6FFC-4967-BB3E-22B59BE292A2}" presName="pictureRepeatNode" presStyleLbl="alignImgPlace1" presStyleIdx="2" presStyleCnt="3"/>
      <dgm:spPr/>
    </dgm:pt>
    <dgm:pt modelId="{86ADED32-3443-4770-86B2-9CC933DF0A62}" type="pres">
      <dgm:prSet presAssocID="{D6103762-BBBC-4940-8C18-E891BC265F07}" presName="line_3" presStyleLbl="parChTrans1D1" presStyleIdx="1" presStyleCnt="2"/>
      <dgm:spPr/>
    </dgm:pt>
    <dgm:pt modelId="{E6BA46FD-7240-4DA0-9E00-3B47E7A23BA5}" type="pres">
      <dgm:prSet presAssocID="{D6103762-BBBC-4940-8C18-E891BC265F07}" presName="textparent_3" presStyleLbl="node1" presStyleIdx="0" presStyleCnt="0"/>
      <dgm:spPr/>
    </dgm:pt>
    <dgm:pt modelId="{0773B31C-CCF6-49F8-A42E-2E54D721AD3E}" type="pres">
      <dgm:prSet presAssocID="{D6103762-BBBC-4940-8C18-E891BC265F07}" presName="text_3" presStyleLbl="revTx" presStyleIdx="1" presStyleCnt="2">
        <dgm:presLayoutVars>
          <dgm:bulletEnabled val="1"/>
        </dgm:presLayoutVars>
      </dgm:prSet>
      <dgm:spPr/>
    </dgm:pt>
  </dgm:ptLst>
  <dgm:cxnLst>
    <dgm:cxn modelId="{2D7DADB4-1124-4A1B-8645-9C1FD809D9BA}" type="presOf" srcId="{8512246C-7ED8-4BFD-BDE3-57F4756FD805}" destId="{C0375FFD-508B-48A7-959F-BDDC09BC010B}" srcOrd="0" destOrd="0" presId="urn:microsoft.com/office/officeart/2008/layout/CircularPictureCallout"/>
    <dgm:cxn modelId="{95CD3DC2-0175-4928-88F1-DE3F67D4E592}" srcId="{8512246C-7ED8-4BFD-BDE3-57F4756FD805}" destId="{3755E950-945C-4D02-9E76-FDAD5387A484}" srcOrd="1" destOrd="0" parTransId="{0B978ECB-BFC8-4392-B8F5-BF719A031051}" sibTransId="{C2B3C3CF-E892-4025-986B-A63B6DDA4805}"/>
    <dgm:cxn modelId="{EC5A78EB-4D29-4FB4-A91C-2B73DFF59C97}" type="presOf" srcId="{D6103762-BBBC-4940-8C18-E891BC265F07}" destId="{0773B31C-CCF6-49F8-A42E-2E54D721AD3E}" srcOrd="0" destOrd="0" presId="urn:microsoft.com/office/officeart/2008/layout/CircularPictureCallout"/>
    <dgm:cxn modelId="{4E23ABD8-A76C-4804-BBE4-67BD2A3497D2}" srcId="{8512246C-7ED8-4BFD-BDE3-57F4756FD805}" destId="{3092DF6E-B937-4A60-988C-7B925E6EA3AC}" srcOrd="0" destOrd="0" parTransId="{172760F2-866E-4E48-BAD6-4478EE5C8299}" sibTransId="{FD2B4C66-2735-48AD-8992-A23340B06E96}"/>
    <dgm:cxn modelId="{5A369832-6DC6-46EC-894C-CF6D17241EEA}" type="presOf" srcId="{3755E950-945C-4D02-9E76-FDAD5387A484}" destId="{46A09D4A-ABF9-49EE-9B1A-76450836983E}" srcOrd="0" destOrd="0" presId="urn:microsoft.com/office/officeart/2008/layout/CircularPictureCallout"/>
    <dgm:cxn modelId="{F2067B76-1A5F-44AE-BC8F-AF37296FB04E}" type="presOf" srcId="{C2B3C3CF-E892-4025-986B-A63B6DDA4805}" destId="{9D1DF018-8355-44BB-A6B2-B3DBDA32555F}" srcOrd="0" destOrd="0" presId="urn:microsoft.com/office/officeart/2008/layout/CircularPictureCallout"/>
    <dgm:cxn modelId="{6BE61737-23AC-42E3-A557-2CD7D9684EDC}" type="presOf" srcId="{D0EF58C9-6FFC-4967-BB3E-22B59BE292A2}" destId="{5CDD8B69-D077-43D5-A38A-49385458B148}" srcOrd="0" destOrd="0" presId="urn:microsoft.com/office/officeart/2008/layout/CircularPictureCallout"/>
    <dgm:cxn modelId="{09D0037A-6EE2-488A-AB20-7D1E8CDC47BF}" srcId="{8512246C-7ED8-4BFD-BDE3-57F4756FD805}" destId="{D6103762-BBBC-4940-8C18-E891BC265F07}" srcOrd="2" destOrd="0" parTransId="{8D648182-2563-41E3-B517-04F3B41337EA}" sibTransId="{D0EF58C9-6FFC-4967-BB3E-22B59BE292A2}"/>
    <dgm:cxn modelId="{A20B59EE-CAB7-4BCE-912D-444A5AE52B4A}" type="presOf" srcId="{FD2B4C66-2735-48AD-8992-A23340B06E96}" destId="{7C04A934-92DC-4971-B202-2352856677ED}" srcOrd="0" destOrd="0" presId="urn:microsoft.com/office/officeart/2008/layout/CircularPictureCallout"/>
    <dgm:cxn modelId="{857D66BF-D268-4465-AD41-F6C0FE0F9179}" type="presOf" srcId="{3092DF6E-B937-4A60-988C-7B925E6EA3AC}" destId="{4895B84A-A3D1-4E90-BA78-0F9BCCD7B665}" srcOrd="0" destOrd="0" presId="urn:microsoft.com/office/officeart/2008/layout/CircularPictureCallout"/>
    <dgm:cxn modelId="{0133DB7B-DD58-4A08-85CC-F568885B1A7B}" type="presParOf" srcId="{C0375FFD-508B-48A7-959F-BDDC09BC010B}" destId="{F7C17FA1-906F-41AA-BFAB-CE3FB6D1A153}" srcOrd="0" destOrd="0" presId="urn:microsoft.com/office/officeart/2008/layout/CircularPictureCallout"/>
    <dgm:cxn modelId="{B4B17368-F8C3-471F-B6CD-2B12BB4F9494}" type="presParOf" srcId="{F7C17FA1-906F-41AA-BFAB-CE3FB6D1A153}" destId="{5A00AC41-2DD8-4E04-A285-F845F16454FE}" srcOrd="0" destOrd="0" presId="urn:microsoft.com/office/officeart/2008/layout/CircularPictureCallout"/>
    <dgm:cxn modelId="{F6B129A6-391E-498B-BC64-7A68F327FF50}" type="presParOf" srcId="{5A00AC41-2DD8-4E04-A285-F845F16454FE}" destId="{7C04A934-92DC-4971-B202-2352856677ED}" srcOrd="0" destOrd="0" presId="urn:microsoft.com/office/officeart/2008/layout/CircularPictureCallout"/>
    <dgm:cxn modelId="{CEB76456-B28E-451C-8325-AD6A921D3AB5}" type="presParOf" srcId="{F7C17FA1-906F-41AA-BFAB-CE3FB6D1A153}" destId="{4895B84A-A3D1-4E90-BA78-0F9BCCD7B665}" srcOrd="1" destOrd="0" presId="urn:microsoft.com/office/officeart/2008/layout/CircularPictureCallout"/>
    <dgm:cxn modelId="{079DB912-01ED-4533-B209-A337D0CB055D}" type="presParOf" srcId="{F7C17FA1-906F-41AA-BFAB-CE3FB6D1A153}" destId="{83E2C980-5324-4804-9A62-B1E684C04278}" srcOrd="2" destOrd="0" presId="urn:microsoft.com/office/officeart/2008/layout/CircularPictureCallout"/>
    <dgm:cxn modelId="{9D1D2A24-8AD6-4EE1-97B6-4BB06503097A}" type="presParOf" srcId="{83E2C980-5324-4804-9A62-B1E684C04278}" destId="{9D1DF018-8355-44BB-A6B2-B3DBDA32555F}" srcOrd="0" destOrd="0" presId="urn:microsoft.com/office/officeart/2008/layout/CircularPictureCallout"/>
    <dgm:cxn modelId="{4682C26A-7A1A-4CDD-999F-37000E62F6DE}" type="presParOf" srcId="{F7C17FA1-906F-41AA-BFAB-CE3FB6D1A153}" destId="{C0746EFB-8298-4F59-BCA9-7C1E3FDBF836}" srcOrd="3" destOrd="0" presId="urn:microsoft.com/office/officeart/2008/layout/CircularPictureCallout"/>
    <dgm:cxn modelId="{41BA05A3-C188-46D3-9F13-2CA340FC3926}" type="presParOf" srcId="{F7C17FA1-906F-41AA-BFAB-CE3FB6D1A153}" destId="{4214E707-8CD4-47A7-A3A8-CED11C0E68A8}" srcOrd="4" destOrd="0" presId="urn:microsoft.com/office/officeart/2008/layout/CircularPictureCallout"/>
    <dgm:cxn modelId="{07B921E1-F78A-447B-ABD9-6435A5D5B74B}" type="presParOf" srcId="{4214E707-8CD4-47A7-A3A8-CED11C0E68A8}" destId="{46A09D4A-ABF9-49EE-9B1A-76450836983E}" srcOrd="0" destOrd="0" presId="urn:microsoft.com/office/officeart/2008/layout/CircularPictureCallout"/>
    <dgm:cxn modelId="{9B3F8403-3B44-4B24-8DBA-97E1455011EE}" type="presParOf" srcId="{F7C17FA1-906F-41AA-BFAB-CE3FB6D1A153}" destId="{F18AC503-B779-4D2B-8E39-D5B41BCA37FA}" srcOrd="5" destOrd="0" presId="urn:microsoft.com/office/officeart/2008/layout/CircularPictureCallout"/>
    <dgm:cxn modelId="{3E7E39FF-77C8-48A0-A129-7E6C1A6676BC}" type="presParOf" srcId="{F18AC503-B779-4D2B-8E39-D5B41BCA37FA}" destId="{5CDD8B69-D077-43D5-A38A-49385458B148}" srcOrd="0" destOrd="0" presId="urn:microsoft.com/office/officeart/2008/layout/CircularPictureCallout"/>
    <dgm:cxn modelId="{4A6E09D7-8802-431A-9728-26AAB7206C5D}" type="presParOf" srcId="{F7C17FA1-906F-41AA-BFAB-CE3FB6D1A153}" destId="{86ADED32-3443-4770-86B2-9CC933DF0A62}" srcOrd="6" destOrd="0" presId="urn:microsoft.com/office/officeart/2008/layout/CircularPictureCallout"/>
    <dgm:cxn modelId="{3FF12CD0-8BA0-4C35-9555-0BA8301046CC}" type="presParOf" srcId="{F7C17FA1-906F-41AA-BFAB-CE3FB6D1A153}" destId="{E6BA46FD-7240-4DA0-9E00-3B47E7A23BA5}" srcOrd="7" destOrd="0" presId="urn:microsoft.com/office/officeart/2008/layout/CircularPictureCallout"/>
    <dgm:cxn modelId="{EC5B761D-6A71-4981-9154-5D13824351BB}" type="presParOf" srcId="{E6BA46FD-7240-4DA0-9E00-3B47E7A23BA5}" destId="{0773B31C-CCF6-49F8-A42E-2E54D721AD3E}"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E9A4E71-DE06-4FB7-8913-97ECFAA0C057}"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US"/>
        </a:p>
      </dgm:t>
    </dgm:pt>
    <dgm:pt modelId="{5EC1683D-7021-47A4-8D21-FD2969129185}">
      <dgm:prSet phldrT="[Text]"/>
      <dgm:spPr/>
      <dgm:t>
        <a:bodyPr/>
        <a:lstStyle/>
        <a:p>
          <a:r>
            <a:rPr lang="en-US" dirty="0" smtClean="0"/>
            <a:t>1</a:t>
          </a:r>
          <a:r>
            <a:rPr lang="en-US" baseline="30000" dirty="0" smtClean="0"/>
            <a:t>st</a:t>
          </a:r>
          <a:r>
            <a:rPr lang="en-US" dirty="0" smtClean="0"/>
            <a:t> Love</a:t>
          </a:r>
          <a:endParaRPr lang="en-US" dirty="0"/>
        </a:p>
      </dgm:t>
    </dgm:pt>
    <dgm:pt modelId="{D3DE9D5D-927B-45F4-A6D1-77379633B32C}" type="parTrans" cxnId="{6131E6ED-2E39-43F5-A448-FA2119D2C1C9}">
      <dgm:prSet/>
      <dgm:spPr/>
      <dgm:t>
        <a:bodyPr/>
        <a:lstStyle/>
        <a:p>
          <a:endParaRPr lang="en-US"/>
        </a:p>
      </dgm:t>
    </dgm:pt>
    <dgm:pt modelId="{EFA851E3-CD03-4759-B285-D6597B3FE7E4}" type="sibTrans" cxnId="{6131E6ED-2E39-43F5-A448-FA2119D2C1C9}">
      <dgm:prSet/>
      <dgm:spPr/>
      <dgm:t>
        <a:bodyPr/>
        <a:lstStyle/>
        <a:p>
          <a:endParaRPr lang="en-US"/>
        </a:p>
      </dgm:t>
    </dgm:pt>
    <dgm:pt modelId="{D925E687-D471-472C-A350-366733D47F17}">
      <dgm:prSet phldrT="[Text]"/>
      <dgm:spPr/>
      <dgm:t>
        <a:bodyPr/>
        <a:lstStyle/>
        <a:p>
          <a:r>
            <a:rPr lang="en-US" dirty="0" smtClean="0"/>
            <a:t>Lo Impact</a:t>
          </a:r>
          <a:endParaRPr lang="en-US" dirty="0"/>
        </a:p>
      </dgm:t>
    </dgm:pt>
    <dgm:pt modelId="{538D7D2A-41CB-41DE-83CC-EA662C30518A}" type="parTrans" cxnId="{3187D90C-BFDB-4BCD-BBC8-94EE3B0F2851}">
      <dgm:prSet/>
      <dgm:spPr/>
      <dgm:t>
        <a:bodyPr/>
        <a:lstStyle/>
        <a:p>
          <a:endParaRPr lang="en-US"/>
        </a:p>
      </dgm:t>
    </dgm:pt>
    <dgm:pt modelId="{D800A066-3DF7-4776-996E-16AB837FE260}" type="sibTrans" cxnId="{3187D90C-BFDB-4BCD-BBC8-94EE3B0F2851}">
      <dgm:prSet/>
      <dgm:spPr/>
      <dgm:t>
        <a:bodyPr/>
        <a:lstStyle/>
        <a:p>
          <a:endParaRPr lang="en-US"/>
        </a:p>
      </dgm:t>
    </dgm:pt>
    <dgm:pt modelId="{9B9E8590-2E81-488F-9004-4F868574AF6F}">
      <dgm:prSet phldrT="[Text]"/>
      <dgm:spPr/>
      <dgm:t>
        <a:bodyPr/>
        <a:lstStyle/>
        <a:p>
          <a:r>
            <a:rPr lang="en-US" dirty="0" smtClean="0"/>
            <a:t>Church, Inc.</a:t>
          </a:r>
          <a:endParaRPr lang="en-US" dirty="0"/>
        </a:p>
      </dgm:t>
    </dgm:pt>
    <dgm:pt modelId="{1FED638D-6A02-4472-B416-D5265251A5FD}" type="parTrans" cxnId="{75CBF73C-B3E4-42AE-983C-EAD3BE4CC99B}">
      <dgm:prSet/>
      <dgm:spPr/>
      <dgm:t>
        <a:bodyPr/>
        <a:lstStyle/>
        <a:p>
          <a:endParaRPr lang="en-US"/>
        </a:p>
      </dgm:t>
    </dgm:pt>
    <dgm:pt modelId="{22A0F938-4854-4F8A-A4AD-2748FD815553}" type="sibTrans" cxnId="{75CBF73C-B3E4-42AE-983C-EAD3BE4CC99B}">
      <dgm:prSet/>
      <dgm:spPr/>
      <dgm:t>
        <a:bodyPr/>
        <a:lstStyle/>
        <a:p>
          <a:endParaRPr lang="en-US"/>
        </a:p>
      </dgm:t>
    </dgm:pt>
    <dgm:pt modelId="{AF72CE63-1279-438C-9129-58E1FE2F5E95}">
      <dgm:prSet phldrT="[Text]"/>
      <dgm:spPr/>
      <dgm:t>
        <a:bodyPr/>
        <a:lstStyle/>
        <a:p>
          <a:r>
            <a:rPr lang="en-US" dirty="0" smtClean="0"/>
            <a:t>Meeting JC</a:t>
          </a:r>
          <a:endParaRPr lang="en-US" dirty="0"/>
        </a:p>
      </dgm:t>
    </dgm:pt>
    <dgm:pt modelId="{929A7F4B-C6AE-44B2-A791-FA6D6974AD22}" type="parTrans" cxnId="{7308B45A-3A1E-4530-BE82-0574709799BE}">
      <dgm:prSet/>
      <dgm:spPr/>
      <dgm:t>
        <a:bodyPr/>
        <a:lstStyle/>
        <a:p>
          <a:endParaRPr lang="en-US"/>
        </a:p>
      </dgm:t>
    </dgm:pt>
    <dgm:pt modelId="{A5531DF8-28DE-4CE9-AAB5-1B15D5365536}" type="sibTrans" cxnId="{7308B45A-3A1E-4530-BE82-0574709799BE}">
      <dgm:prSet/>
      <dgm:spPr/>
      <dgm:t>
        <a:bodyPr/>
        <a:lstStyle/>
        <a:p>
          <a:endParaRPr lang="en-US"/>
        </a:p>
      </dgm:t>
    </dgm:pt>
    <dgm:pt modelId="{B952651E-A8FB-4C17-A2BB-6F8EE391914F}">
      <dgm:prSet phldrT="[Text]"/>
      <dgm:spPr/>
      <dgm:t>
        <a:bodyPr/>
        <a:lstStyle/>
        <a:p>
          <a:r>
            <a:rPr lang="en-US" dirty="0" smtClean="0"/>
            <a:t>JC’s love for you</a:t>
          </a:r>
          <a:endParaRPr lang="en-US" dirty="0"/>
        </a:p>
      </dgm:t>
    </dgm:pt>
    <dgm:pt modelId="{7A5B205C-D566-4AE0-9230-0ADFA7192282}" type="parTrans" cxnId="{4C7E6831-27C2-4C81-8E0E-3E57C0D27D8A}">
      <dgm:prSet/>
      <dgm:spPr/>
      <dgm:t>
        <a:bodyPr/>
        <a:lstStyle/>
        <a:p>
          <a:endParaRPr lang="en-US"/>
        </a:p>
      </dgm:t>
    </dgm:pt>
    <dgm:pt modelId="{B4FAFAEB-3EE2-41E8-B108-690DE0474C1B}" type="sibTrans" cxnId="{4C7E6831-27C2-4C81-8E0E-3E57C0D27D8A}">
      <dgm:prSet/>
      <dgm:spPr/>
      <dgm:t>
        <a:bodyPr/>
        <a:lstStyle/>
        <a:p>
          <a:endParaRPr lang="en-US"/>
        </a:p>
      </dgm:t>
    </dgm:pt>
    <dgm:pt modelId="{43447CF3-810D-4832-B84D-8ABEA67F622D}" type="pres">
      <dgm:prSet presAssocID="{3E9A4E71-DE06-4FB7-8913-97ECFAA0C057}" presName="composite" presStyleCnt="0">
        <dgm:presLayoutVars>
          <dgm:chMax val="3"/>
          <dgm:animLvl val="lvl"/>
          <dgm:resizeHandles val="exact"/>
        </dgm:presLayoutVars>
      </dgm:prSet>
      <dgm:spPr/>
    </dgm:pt>
    <dgm:pt modelId="{6F444D3E-D443-4FA6-8DC2-8D578E934E04}" type="pres">
      <dgm:prSet presAssocID="{5EC1683D-7021-47A4-8D21-FD2969129185}" presName="gear1" presStyleLbl="node1" presStyleIdx="0" presStyleCnt="3">
        <dgm:presLayoutVars>
          <dgm:chMax val="1"/>
          <dgm:bulletEnabled val="1"/>
        </dgm:presLayoutVars>
      </dgm:prSet>
      <dgm:spPr/>
    </dgm:pt>
    <dgm:pt modelId="{84AF283F-FCB1-46C7-9655-0B3904703ABD}" type="pres">
      <dgm:prSet presAssocID="{5EC1683D-7021-47A4-8D21-FD2969129185}" presName="gear1srcNode" presStyleLbl="node1" presStyleIdx="0" presStyleCnt="3"/>
      <dgm:spPr/>
    </dgm:pt>
    <dgm:pt modelId="{CEA2C3BA-128C-46C2-9072-F14540781F78}" type="pres">
      <dgm:prSet presAssocID="{5EC1683D-7021-47A4-8D21-FD2969129185}" presName="gear1dstNode" presStyleLbl="node1" presStyleIdx="0" presStyleCnt="3"/>
      <dgm:spPr/>
    </dgm:pt>
    <dgm:pt modelId="{AD71391E-822D-4FE3-82A5-3A542F4FE6E8}" type="pres">
      <dgm:prSet presAssocID="{5EC1683D-7021-47A4-8D21-FD2969129185}" presName="gear1ch" presStyleLbl="fgAcc1" presStyleIdx="0" presStyleCnt="1">
        <dgm:presLayoutVars>
          <dgm:chMax val="0"/>
          <dgm:bulletEnabled val="1"/>
        </dgm:presLayoutVars>
      </dgm:prSet>
      <dgm:spPr/>
      <dgm:t>
        <a:bodyPr/>
        <a:lstStyle/>
        <a:p>
          <a:endParaRPr lang="en-US"/>
        </a:p>
      </dgm:t>
    </dgm:pt>
    <dgm:pt modelId="{0DEE8DB3-1543-407A-9125-3362624CF5D7}" type="pres">
      <dgm:prSet presAssocID="{D925E687-D471-472C-A350-366733D47F17}" presName="gear2" presStyleLbl="node1" presStyleIdx="1" presStyleCnt="3">
        <dgm:presLayoutVars>
          <dgm:chMax val="1"/>
          <dgm:bulletEnabled val="1"/>
        </dgm:presLayoutVars>
      </dgm:prSet>
      <dgm:spPr/>
    </dgm:pt>
    <dgm:pt modelId="{CD668695-995F-4759-B80C-8A3F2EEB557E}" type="pres">
      <dgm:prSet presAssocID="{D925E687-D471-472C-A350-366733D47F17}" presName="gear2srcNode" presStyleLbl="node1" presStyleIdx="1" presStyleCnt="3"/>
      <dgm:spPr/>
    </dgm:pt>
    <dgm:pt modelId="{D9E6A421-226F-420B-B78D-EB74F3E5B8D7}" type="pres">
      <dgm:prSet presAssocID="{D925E687-D471-472C-A350-366733D47F17}" presName="gear2dstNode" presStyleLbl="node1" presStyleIdx="1" presStyleCnt="3"/>
      <dgm:spPr/>
    </dgm:pt>
    <dgm:pt modelId="{93834224-D555-4923-BED8-347F744F3A9D}" type="pres">
      <dgm:prSet presAssocID="{9B9E8590-2E81-488F-9004-4F868574AF6F}" presName="gear3" presStyleLbl="node1" presStyleIdx="2" presStyleCnt="3"/>
      <dgm:spPr/>
      <dgm:t>
        <a:bodyPr/>
        <a:lstStyle/>
        <a:p>
          <a:endParaRPr lang="en-US"/>
        </a:p>
      </dgm:t>
    </dgm:pt>
    <dgm:pt modelId="{B1EAD985-F166-4376-B0F7-3DB9FD7606EF}" type="pres">
      <dgm:prSet presAssocID="{9B9E8590-2E81-488F-9004-4F868574AF6F}" presName="gear3tx" presStyleLbl="node1" presStyleIdx="2" presStyleCnt="3">
        <dgm:presLayoutVars>
          <dgm:chMax val="1"/>
          <dgm:bulletEnabled val="1"/>
        </dgm:presLayoutVars>
      </dgm:prSet>
      <dgm:spPr/>
      <dgm:t>
        <a:bodyPr/>
        <a:lstStyle/>
        <a:p>
          <a:endParaRPr lang="en-US"/>
        </a:p>
      </dgm:t>
    </dgm:pt>
    <dgm:pt modelId="{AECFC16B-3F9D-4E1E-A2FD-A8CC61F554AF}" type="pres">
      <dgm:prSet presAssocID="{9B9E8590-2E81-488F-9004-4F868574AF6F}" presName="gear3srcNode" presStyleLbl="node1" presStyleIdx="2" presStyleCnt="3"/>
      <dgm:spPr/>
    </dgm:pt>
    <dgm:pt modelId="{66379D66-41D5-4DB8-9E54-AF7772DE8806}" type="pres">
      <dgm:prSet presAssocID="{9B9E8590-2E81-488F-9004-4F868574AF6F}" presName="gear3dstNode" presStyleLbl="node1" presStyleIdx="2" presStyleCnt="3"/>
      <dgm:spPr/>
    </dgm:pt>
    <dgm:pt modelId="{BD748135-ED40-4290-95B9-D7F918401262}" type="pres">
      <dgm:prSet presAssocID="{EFA851E3-CD03-4759-B285-D6597B3FE7E4}" presName="connector1" presStyleLbl="sibTrans2D1" presStyleIdx="0" presStyleCnt="3"/>
      <dgm:spPr/>
    </dgm:pt>
    <dgm:pt modelId="{E6094AA1-3721-4E9C-903B-DE0BFDCE102E}" type="pres">
      <dgm:prSet presAssocID="{D800A066-3DF7-4776-996E-16AB837FE260}" presName="connector2" presStyleLbl="sibTrans2D1" presStyleIdx="1" presStyleCnt="3"/>
      <dgm:spPr/>
    </dgm:pt>
    <dgm:pt modelId="{7095EA4F-A33B-4F73-888B-595C1BB25530}" type="pres">
      <dgm:prSet presAssocID="{22A0F938-4854-4F8A-A4AD-2748FD815553}" presName="connector3" presStyleLbl="sibTrans2D1" presStyleIdx="2" presStyleCnt="3"/>
      <dgm:spPr/>
    </dgm:pt>
  </dgm:ptLst>
  <dgm:cxnLst>
    <dgm:cxn modelId="{183A79CE-1BA1-4E5B-B781-1ED9AE5D51C1}" type="presOf" srcId="{EFA851E3-CD03-4759-B285-D6597B3FE7E4}" destId="{BD748135-ED40-4290-95B9-D7F918401262}" srcOrd="0" destOrd="0" presId="urn:microsoft.com/office/officeart/2005/8/layout/gear1"/>
    <dgm:cxn modelId="{0518B649-F300-4216-850E-00C3BC826E4A}" type="presOf" srcId="{9B9E8590-2E81-488F-9004-4F868574AF6F}" destId="{93834224-D555-4923-BED8-347F744F3A9D}" srcOrd="0" destOrd="0" presId="urn:microsoft.com/office/officeart/2005/8/layout/gear1"/>
    <dgm:cxn modelId="{8B2B4A8D-A295-4E1C-982B-629050002244}" type="presOf" srcId="{3E9A4E71-DE06-4FB7-8913-97ECFAA0C057}" destId="{43447CF3-810D-4832-B84D-8ABEA67F622D}" srcOrd="0" destOrd="0" presId="urn:microsoft.com/office/officeart/2005/8/layout/gear1"/>
    <dgm:cxn modelId="{7308B45A-3A1E-4530-BE82-0574709799BE}" srcId="{5EC1683D-7021-47A4-8D21-FD2969129185}" destId="{AF72CE63-1279-438C-9129-58E1FE2F5E95}" srcOrd="0" destOrd="0" parTransId="{929A7F4B-C6AE-44B2-A791-FA6D6974AD22}" sibTransId="{A5531DF8-28DE-4CE9-AAB5-1B15D5365536}"/>
    <dgm:cxn modelId="{4C342BE4-C37E-43A8-A739-A03E6FD9AE5E}" type="presOf" srcId="{5EC1683D-7021-47A4-8D21-FD2969129185}" destId="{CEA2C3BA-128C-46C2-9072-F14540781F78}" srcOrd="2" destOrd="0" presId="urn:microsoft.com/office/officeart/2005/8/layout/gear1"/>
    <dgm:cxn modelId="{C07DCBC4-80C3-4A24-BCA7-C4420952A8A8}" type="presOf" srcId="{AF72CE63-1279-438C-9129-58E1FE2F5E95}" destId="{AD71391E-822D-4FE3-82A5-3A542F4FE6E8}" srcOrd="0" destOrd="0" presId="urn:microsoft.com/office/officeart/2005/8/layout/gear1"/>
    <dgm:cxn modelId="{E94DC950-197F-4760-9E05-04B1AF741B9F}" type="presOf" srcId="{22A0F938-4854-4F8A-A4AD-2748FD815553}" destId="{7095EA4F-A33B-4F73-888B-595C1BB25530}" srcOrd="0" destOrd="0" presId="urn:microsoft.com/office/officeart/2005/8/layout/gear1"/>
    <dgm:cxn modelId="{75CBF73C-B3E4-42AE-983C-EAD3BE4CC99B}" srcId="{3E9A4E71-DE06-4FB7-8913-97ECFAA0C057}" destId="{9B9E8590-2E81-488F-9004-4F868574AF6F}" srcOrd="2" destOrd="0" parTransId="{1FED638D-6A02-4472-B416-D5265251A5FD}" sibTransId="{22A0F938-4854-4F8A-A4AD-2748FD815553}"/>
    <dgm:cxn modelId="{75208378-6745-4DAD-BA57-7732A28E5CFC}" type="presOf" srcId="{D800A066-3DF7-4776-996E-16AB837FE260}" destId="{E6094AA1-3721-4E9C-903B-DE0BFDCE102E}" srcOrd="0" destOrd="0" presId="urn:microsoft.com/office/officeart/2005/8/layout/gear1"/>
    <dgm:cxn modelId="{2F46EA11-FA44-4254-A746-8FDF3F59454A}" type="presOf" srcId="{5EC1683D-7021-47A4-8D21-FD2969129185}" destId="{6F444D3E-D443-4FA6-8DC2-8D578E934E04}" srcOrd="0" destOrd="0" presId="urn:microsoft.com/office/officeart/2005/8/layout/gear1"/>
    <dgm:cxn modelId="{B1488856-238E-49A6-9D24-5D8492865F48}" type="presOf" srcId="{9B9E8590-2E81-488F-9004-4F868574AF6F}" destId="{66379D66-41D5-4DB8-9E54-AF7772DE8806}" srcOrd="3" destOrd="0" presId="urn:microsoft.com/office/officeart/2005/8/layout/gear1"/>
    <dgm:cxn modelId="{3187D90C-BFDB-4BCD-BBC8-94EE3B0F2851}" srcId="{3E9A4E71-DE06-4FB7-8913-97ECFAA0C057}" destId="{D925E687-D471-472C-A350-366733D47F17}" srcOrd="1" destOrd="0" parTransId="{538D7D2A-41CB-41DE-83CC-EA662C30518A}" sibTransId="{D800A066-3DF7-4776-996E-16AB837FE260}"/>
    <dgm:cxn modelId="{A098A0DA-7F08-428F-94E4-5AA9851BE901}" type="presOf" srcId="{9B9E8590-2E81-488F-9004-4F868574AF6F}" destId="{AECFC16B-3F9D-4E1E-A2FD-A8CC61F554AF}" srcOrd="2" destOrd="0" presId="urn:microsoft.com/office/officeart/2005/8/layout/gear1"/>
    <dgm:cxn modelId="{1EA4F474-F116-4121-82F4-32218CFC48CD}" type="presOf" srcId="{5EC1683D-7021-47A4-8D21-FD2969129185}" destId="{84AF283F-FCB1-46C7-9655-0B3904703ABD}" srcOrd="1" destOrd="0" presId="urn:microsoft.com/office/officeart/2005/8/layout/gear1"/>
    <dgm:cxn modelId="{C0A11B20-3388-4BD8-BC8A-8916CF40C986}" type="presOf" srcId="{D925E687-D471-472C-A350-366733D47F17}" destId="{CD668695-995F-4759-B80C-8A3F2EEB557E}" srcOrd="1" destOrd="0" presId="urn:microsoft.com/office/officeart/2005/8/layout/gear1"/>
    <dgm:cxn modelId="{4C7E6831-27C2-4C81-8E0E-3E57C0D27D8A}" srcId="{5EC1683D-7021-47A4-8D21-FD2969129185}" destId="{B952651E-A8FB-4C17-A2BB-6F8EE391914F}" srcOrd="1" destOrd="0" parTransId="{7A5B205C-D566-4AE0-9230-0ADFA7192282}" sibTransId="{B4FAFAEB-3EE2-41E8-B108-690DE0474C1B}"/>
    <dgm:cxn modelId="{3AC37D41-6B21-4B66-96AD-18971C66411D}" type="presOf" srcId="{D925E687-D471-472C-A350-366733D47F17}" destId="{0DEE8DB3-1543-407A-9125-3362624CF5D7}" srcOrd="0" destOrd="0" presId="urn:microsoft.com/office/officeart/2005/8/layout/gear1"/>
    <dgm:cxn modelId="{194DB5ED-07F7-433A-889D-FE5ABC0DADE9}" type="presOf" srcId="{B952651E-A8FB-4C17-A2BB-6F8EE391914F}" destId="{AD71391E-822D-4FE3-82A5-3A542F4FE6E8}" srcOrd="0" destOrd="1" presId="urn:microsoft.com/office/officeart/2005/8/layout/gear1"/>
    <dgm:cxn modelId="{6131E6ED-2E39-43F5-A448-FA2119D2C1C9}" srcId="{3E9A4E71-DE06-4FB7-8913-97ECFAA0C057}" destId="{5EC1683D-7021-47A4-8D21-FD2969129185}" srcOrd="0" destOrd="0" parTransId="{D3DE9D5D-927B-45F4-A6D1-77379633B32C}" sibTransId="{EFA851E3-CD03-4759-B285-D6597B3FE7E4}"/>
    <dgm:cxn modelId="{E3AEBBCD-56AB-4E29-AF40-55CE9CA50152}" type="presOf" srcId="{D925E687-D471-472C-A350-366733D47F17}" destId="{D9E6A421-226F-420B-B78D-EB74F3E5B8D7}" srcOrd="2" destOrd="0" presId="urn:microsoft.com/office/officeart/2005/8/layout/gear1"/>
    <dgm:cxn modelId="{659CB7E2-FCB0-4385-9B79-4978716E833E}" type="presOf" srcId="{9B9E8590-2E81-488F-9004-4F868574AF6F}" destId="{B1EAD985-F166-4376-B0F7-3DB9FD7606EF}" srcOrd="1" destOrd="0" presId="urn:microsoft.com/office/officeart/2005/8/layout/gear1"/>
    <dgm:cxn modelId="{9EA3392D-5541-4AB0-B49B-94C73B91C27B}" type="presParOf" srcId="{43447CF3-810D-4832-B84D-8ABEA67F622D}" destId="{6F444D3E-D443-4FA6-8DC2-8D578E934E04}" srcOrd="0" destOrd="0" presId="urn:microsoft.com/office/officeart/2005/8/layout/gear1"/>
    <dgm:cxn modelId="{7F944CC5-9577-4D38-9A9A-89F7C5DF26CE}" type="presParOf" srcId="{43447CF3-810D-4832-B84D-8ABEA67F622D}" destId="{84AF283F-FCB1-46C7-9655-0B3904703ABD}" srcOrd="1" destOrd="0" presId="urn:microsoft.com/office/officeart/2005/8/layout/gear1"/>
    <dgm:cxn modelId="{7F0137FD-1118-43F5-9114-5F38610C9C49}" type="presParOf" srcId="{43447CF3-810D-4832-B84D-8ABEA67F622D}" destId="{CEA2C3BA-128C-46C2-9072-F14540781F78}" srcOrd="2" destOrd="0" presId="urn:microsoft.com/office/officeart/2005/8/layout/gear1"/>
    <dgm:cxn modelId="{7E701E34-7548-4AFE-91BA-2F92D0F224BA}" type="presParOf" srcId="{43447CF3-810D-4832-B84D-8ABEA67F622D}" destId="{AD71391E-822D-4FE3-82A5-3A542F4FE6E8}" srcOrd="3" destOrd="0" presId="urn:microsoft.com/office/officeart/2005/8/layout/gear1"/>
    <dgm:cxn modelId="{1FCED11F-A052-4547-B50A-6E39BBFBA7CC}" type="presParOf" srcId="{43447CF3-810D-4832-B84D-8ABEA67F622D}" destId="{0DEE8DB3-1543-407A-9125-3362624CF5D7}" srcOrd="4" destOrd="0" presId="urn:microsoft.com/office/officeart/2005/8/layout/gear1"/>
    <dgm:cxn modelId="{7CBD5059-295D-4074-8213-A2A82FE12909}" type="presParOf" srcId="{43447CF3-810D-4832-B84D-8ABEA67F622D}" destId="{CD668695-995F-4759-B80C-8A3F2EEB557E}" srcOrd="5" destOrd="0" presId="urn:microsoft.com/office/officeart/2005/8/layout/gear1"/>
    <dgm:cxn modelId="{446A1AFD-026C-4279-BF06-B39D12271CB9}" type="presParOf" srcId="{43447CF3-810D-4832-B84D-8ABEA67F622D}" destId="{D9E6A421-226F-420B-B78D-EB74F3E5B8D7}" srcOrd="6" destOrd="0" presId="urn:microsoft.com/office/officeart/2005/8/layout/gear1"/>
    <dgm:cxn modelId="{228DEAFA-9719-4250-A903-2A7F1FA3DC81}" type="presParOf" srcId="{43447CF3-810D-4832-B84D-8ABEA67F622D}" destId="{93834224-D555-4923-BED8-347F744F3A9D}" srcOrd="7" destOrd="0" presId="urn:microsoft.com/office/officeart/2005/8/layout/gear1"/>
    <dgm:cxn modelId="{603B4FC6-7828-4348-BC7E-25871F2BA1F9}" type="presParOf" srcId="{43447CF3-810D-4832-B84D-8ABEA67F622D}" destId="{B1EAD985-F166-4376-B0F7-3DB9FD7606EF}" srcOrd="8" destOrd="0" presId="urn:microsoft.com/office/officeart/2005/8/layout/gear1"/>
    <dgm:cxn modelId="{F1AE057E-FCD9-4128-95A2-720F6D3E4378}" type="presParOf" srcId="{43447CF3-810D-4832-B84D-8ABEA67F622D}" destId="{AECFC16B-3F9D-4E1E-A2FD-A8CC61F554AF}" srcOrd="9" destOrd="0" presId="urn:microsoft.com/office/officeart/2005/8/layout/gear1"/>
    <dgm:cxn modelId="{A2A76F15-D3F0-40F7-834D-4BC45AFCBCF6}" type="presParOf" srcId="{43447CF3-810D-4832-B84D-8ABEA67F622D}" destId="{66379D66-41D5-4DB8-9E54-AF7772DE8806}" srcOrd="10" destOrd="0" presId="urn:microsoft.com/office/officeart/2005/8/layout/gear1"/>
    <dgm:cxn modelId="{58311338-3C94-4B52-85A8-D98252E9F5F8}" type="presParOf" srcId="{43447CF3-810D-4832-B84D-8ABEA67F622D}" destId="{BD748135-ED40-4290-95B9-D7F918401262}" srcOrd="11" destOrd="0" presId="urn:microsoft.com/office/officeart/2005/8/layout/gear1"/>
    <dgm:cxn modelId="{AD4A7066-4520-464C-8DBD-3231A97499C8}" type="presParOf" srcId="{43447CF3-810D-4832-B84D-8ABEA67F622D}" destId="{E6094AA1-3721-4E9C-903B-DE0BFDCE102E}" srcOrd="12" destOrd="0" presId="urn:microsoft.com/office/officeart/2005/8/layout/gear1"/>
    <dgm:cxn modelId="{6708FECF-6811-4747-937A-56BDCE26449F}" type="presParOf" srcId="{43447CF3-810D-4832-B84D-8ABEA67F622D}" destId="{7095EA4F-A33B-4F73-888B-595C1BB25530}" srcOrd="1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5CC1DE-F8E9-4B3B-BAC8-2E15FADB753C}" type="doc">
      <dgm:prSet loTypeId="urn:microsoft.com/office/officeart/2005/8/layout/lProcess2" loCatId="list" qsTypeId="urn:microsoft.com/office/officeart/2005/8/quickstyle/simple1" qsCatId="simple" csTypeId="urn:microsoft.com/office/officeart/2005/8/colors/accent5_3" csCatId="accent5" phldr="1"/>
      <dgm:spPr/>
      <dgm:t>
        <a:bodyPr/>
        <a:lstStyle/>
        <a:p>
          <a:endParaRPr lang="en-US"/>
        </a:p>
      </dgm:t>
    </dgm:pt>
    <dgm:pt modelId="{F9630C9C-CAB7-4D5D-87F7-28ABE5D49134}">
      <dgm:prSet phldrT="[Text]"/>
      <dgm:spPr/>
      <dgm:t>
        <a:bodyPr/>
        <a:lstStyle/>
        <a:p>
          <a:r>
            <a:rPr lang="en-US" dirty="0" smtClean="0"/>
            <a:t>‘Love Defect’</a:t>
          </a:r>
          <a:endParaRPr lang="en-US" dirty="0"/>
        </a:p>
      </dgm:t>
    </dgm:pt>
    <dgm:pt modelId="{145D8BC5-4D6B-40E1-88F6-E5DEB51CC674}" type="parTrans" cxnId="{ABFCC57E-5A58-442D-B9B8-7964E5B96769}">
      <dgm:prSet/>
      <dgm:spPr/>
      <dgm:t>
        <a:bodyPr/>
        <a:lstStyle/>
        <a:p>
          <a:endParaRPr lang="en-US"/>
        </a:p>
      </dgm:t>
    </dgm:pt>
    <dgm:pt modelId="{C4498AC2-8371-4C11-BDC2-9AA2C5A24072}" type="sibTrans" cxnId="{ABFCC57E-5A58-442D-B9B8-7964E5B96769}">
      <dgm:prSet/>
      <dgm:spPr/>
      <dgm:t>
        <a:bodyPr/>
        <a:lstStyle/>
        <a:p>
          <a:endParaRPr lang="en-US"/>
        </a:p>
      </dgm:t>
    </dgm:pt>
    <dgm:pt modelId="{37061AAA-9FFF-4A82-B1AB-3A21910ED026}">
      <dgm:prSet phldrT="[Text]"/>
      <dgm:spPr/>
      <dgm:t>
        <a:bodyPr/>
        <a:lstStyle/>
        <a:p>
          <a:r>
            <a:rPr lang="en-US" dirty="0" smtClean="0"/>
            <a:t>Hard-Working, Loyal</a:t>
          </a:r>
          <a:endParaRPr lang="en-US" dirty="0"/>
        </a:p>
      </dgm:t>
    </dgm:pt>
    <dgm:pt modelId="{983266A0-8BBF-4355-9707-EA63A760EB35}" type="parTrans" cxnId="{54E8337D-3B23-4EF4-842C-0AB81A2506C5}">
      <dgm:prSet/>
      <dgm:spPr/>
      <dgm:t>
        <a:bodyPr/>
        <a:lstStyle/>
        <a:p>
          <a:endParaRPr lang="en-US"/>
        </a:p>
      </dgm:t>
    </dgm:pt>
    <dgm:pt modelId="{4283447D-BEF6-4FED-9049-8CC65B5091D3}" type="sibTrans" cxnId="{54E8337D-3B23-4EF4-842C-0AB81A2506C5}">
      <dgm:prSet/>
      <dgm:spPr/>
      <dgm:t>
        <a:bodyPr/>
        <a:lstStyle/>
        <a:p>
          <a:endParaRPr lang="en-US"/>
        </a:p>
      </dgm:t>
    </dgm:pt>
    <dgm:pt modelId="{27A815E4-1AC4-4846-81C3-24287CDFB5F9}">
      <dgm:prSet phldrT="[Text]"/>
      <dgm:spPr/>
      <dgm:t>
        <a:bodyPr/>
        <a:lstStyle/>
        <a:p>
          <a:r>
            <a:rPr lang="en-US" dirty="0" smtClean="0"/>
            <a:t>BORING – RIGID</a:t>
          </a:r>
          <a:endParaRPr lang="en-US" dirty="0"/>
        </a:p>
      </dgm:t>
    </dgm:pt>
    <dgm:pt modelId="{963A9B2B-7412-4A2B-BAAE-0ACB7D8E4E0E}" type="parTrans" cxnId="{D77E55F0-97FF-44B4-8867-8E8E5A9BAC32}">
      <dgm:prSet/>
      <dgm:spPr/>
      <dgm:t>
        <a:bodyPr/>
        <a:lstStyle/>
        <a:p>
          <a:endParaRPr lang="en-US"/>
        </a:p>
      </dgm:t>
    </dgm:pt>
    <dgm:pt modelId="{8824C1B3-2AF0-4F1A-8CD4-D1F434A0E3B4}" type="sibTrans" cxnId="{D77E55F0-97FF-44B4-8867-8E8E5A9BAC32}">
      <dgm:prSet/>
      <dgm:spPr/>
      <dgm:t>
        <a:bodyPr/>
        <a:lstStyle/>
        <a:p>
          <a:endParaRPr lang="en-US"/>
        </a:p>
      </dgm:t>
    </dgm:pt>
    <dgm:pt modelId="{EFDB7A7C-9A06-494E-B3F8-E4A42172F36A}">
      <dgm:prSet phldrT="[Text]"/>
      <dgm:spPr/>
      <dgm:t>
        <a:bodyPr/>
        <a:lstStyle/>
        <a:p>
          <a:r>
            <a:rPr lang="en-US" dirty="0" smtClean="0"/>
            <a:t>Selfish, Tribal</a:t>
          </a:r>
          <a:endParaRPr lang="en-US" dirty="0"/>
        </a:p>
      </dgm:t>
    </dgm:pt>
    <dgm:pt modelId="{1E24E312-9314-473A-94B5-82DDDACEC024}" type="parTrans" cxnId="{27F8C7E5-26CB-4B9E-9D72-3A8C4FD64047}">
      <dgm:prSet/>
      <dgm:spPr/>
      <dgm:t>
        <a:bodyPr/>
        <a:lstStyle/>
        <a:p>
          <a:endParaRPr lang="en-US"/>
        </a:p>
      </dgm:t>
    </dgm:pt>
    <dgm:pt modelId="{0A8B541D-A3AF-4136-A8B5-C559D565BC9F}" type="sibTrans" cxnId="{27F8C7E5-26CB-4B9E-9D72-3A8C4FD64047}">
      <dgm:prSet/>
      <dgm:spPr/>
      <dgm:t>
        <a:bodyPr/>
        <a:lstStyle/>
        <a:p>
          <a:endParaRPr lang="en-US"/>
        </a:p>
      </dgm:t>
    </dgm:pt>
    <dgm:pt modelId="{603CE68E-4483-4A91-AEE9-5734EE50A6C8}">
      <dgm:prSet phldrT="[Text]"/>
      <dgm:spPr/>
      <dgm:t>
        <a:bodyPr/>
        <a:lstStyle/>
        <a:p>
          <a:r>
            <a:rPr lang="en-US" dirty="0" smtClean="0"/>
            <a:t>Uncompassionate</a:t>
          </a:r>
          <a:endParaRPr lang="en-US" dirty="0"/>
        </a:p>
      </dgm:t>
    </dgm:pt>
    <dgm:pt modelId="{41902B4E-84C9-4ED0-8150-30AA83811672}" type="parTrans" cxnId="{A0AFD133-22E2-46C3-B21C-DEB0A41704AE}">
      <dgm:prSet/>
      <dgm:spPr/>
      <dgm:t>
        <a:bodyPr/>
        <a:lstStyle/>
        <a:p>
          <a:endParaRPr lang="en-US"/>
        </a:p>
      </dgm:t>
    </dgm:pt>
    <dgm:pt modelId="{F26A092A-C8DC-4953-8570-D17E2937A03D}" type="sibTrans" cxnId="{A0AFD133-22E2-46C3-B21C-DEB0A41704AE}">
      <dgm:prSet/>
      <dgm:spPr/>
      <dgm:t>
        <a:bodyPr/>
        <a:lstStyle/>
        <a:p>
          <a:endParaRPr lang="en-US"/>
        </a:p>
      </dgm:t>
    </dgm:pt>
    <dgm:pt modelId="{3C9611E8-FB77-4F99-B181-6201E5DCD828}">
      <dgm:prSet phldrT="[Text]"/>
      <dgm:spPr/>
      <dgm:t>
        <a:bodyPr/>
        <a:lstStyle/>
        <a:p>
          <a:r>
            <a:rPr lang="en-US" dirty="0" smtClean="0"/>
            <a:t>Critical, Divisive</a:t>
          </a:r>
          <a:endParaRPr lang="en-US" dirty="0"/>
        </a:p>
      </dgm:t>
    </dgm:pt>
    <dgm:pt modelId="{0606972E-CCA4-429F-AF12-23E7FDB7957B}" type="parTrans" cxnId="{C97B34A4-B2FB-4F82-BB62-3B98F7BB7B3E}">
      <dgm:prSet/>
      <dgm:spPr/>
      <dgm:t>
        <a:bodyPr/>
        <a:lstStyle/>
        <a:p>
          <a:endParaRPr lang="en-US"/>
        </a:p>
      </dgm:t>
    </dgm:pt>
    <dgm:pt modelId="{3401084C-AC61-4235-BC1B-9F729C561982}" type="sibTrans" cxnId="{C97B34A4-B2FB-4F82-BB62-3B98F7BB7B3E}">
      <dgm:prSet/>
      <dgm:spPr/>
      <dgm:t>
        <a:bodyPr/>
        <a:lstStyle/>
        <a:p>
          <a:endParaRPr lang="en-US"/>
        </a:p>
      </dgm:t>
    </dgm:pt>
    <dgm:pt modelId="{39A19BDA-E119-4180-A7EA-C6F387FE6FCF}" type="pres">
      <dgm:prSet presAssocID="{AA5CC1DE-F8E9-4B3B-BAC8-2E15FADB753C}" presName="theList" presStyleCnt="0">
        <dgm:presLayoutVars>
          <dgm:dir/>
          <dgm:animLvl val="lvl"/>
          <dgm:resizeHandles val="exact"/>
        </dgm:presLayoutVars>
      </dgm:prSet>
      <dgm:spPr/>
    </dgm:pt>
    <dgm:pt modelId="{18432012-FAF7-4CB7-995A-890C101871F4}" type="pres">
      <dgm:prSet presAssocID="{F9630C9C-CAB7-4D5D-87F7-28ABE5D49134}" presName="compNode" presStyleCnt="0"/>
      <dgm:spPr/>
    </dgm:pt>
    <dgm:pt modelId="{4E8DC43C-2F03-4382-B6D6-AC83673B7D1C}" type="pres">
      <dgm:prSet presAssocID="{F9630C9C-CAB7-4D5D-87F7-28ABE5D49134}" presName="aNode" presStyleLbl="bgShp" presStyleIdx="0" presStyleCnt="1"/>
      <dgm:spPr/>
      <dgm:t>
        <a:bodyPr/>
        <a:lstStyle/>
        <a:p>
          <a:endParaRPr lang="en-US"/>
        </a:p>
      </dgm:t>
    </dgm:pt>
    <dgm:pt modelId="{9D3D1EEE-B98C-47D4-8623-3D5A8FBA134F}" type="pres">
      <dgm:prSet presAssocID="{F9630C9C-CAB7-4D5D-87F7-28ABE5D49134}" presName="textNode" presStyleLbl="bgShp" presStyleIdx="0" presStyleCnt="1"/>
      <dgm:spPr/>
      <dgm:t>
        <a:bodyPr/>
        <a:lstStyle/>
        <a:p>
          <a:endParaRPr lang="en-US"/>
        </a:p>
      </dgm:t>
    </dgm:pt>
    <dgm:pt modelId="{3E4F9F3E-22E2-4743-9359-74A666BA7874}" type="pres">
      <dgm:prSet presAssocID="{F9630C9C-CAB7-4D5D-87F7-28ABE5D49134}" presName="compChildNode" presStyleCnt="0"/>
      <dgm:spPr/>
    </dgm:pt>
    <dgm:pt modelId="{A6D7AAD8-5FFB-4926-BEAB-2600E1EB7BE8}" type="pres">
      <dgm:prSet presAssocID="{F9630C9C-CAB7-4D5D-87F7-28ABE5D49134}" presName="theInnerList" presStyleCnt="0"/>
      <dgm:spPr/>
    </dgm:pt>
    <dgm:pt modelId="{4EA1A4DF-5AB8-498B-B070-2294BD43FA84}" type="pres">
      <dgm:prSet presAssocID="{37061AAA-9FFF-4A82-B1AB-3A21910ED026}" presName="childNode" presStyleLbl="node1" presStyleIdx="0" presStyleCnt="5">
        <dgm:presLayoutVars>
          <dgm:bulletEnabled val="1"/>
        </dgm:presLayoutVars>
      </dgm:prSet>
      <dgm:spPr/>
    </dgm:pt>
    <dgm:pt modelId="{D4FC0EFA-B0A5-499C-AC5B-81AEE035CB36}" type="pres">
      <dgm:prSet presAssocID="{37061AAA-9FFF-4A82-B1AB-3A21910ED026}" presName="aSpace2" presStyleCnt="0"/>
      <dgm:spPr/>
    </dgm:pt>
    <dgm:pt modelId="{9F5DFE2D-1482-4B13-A30E-8CAA22838AEE}" type="pres">
      <dgm:prSet presAssocID="{27A815E4-1AC4-4846-81C3-24287CDFB5F9}" presName="childNode" presStyleLbl="node1" presStyleIdx="1" presStyleCnt="5">
        <dgm:presLayoutVars>
          <dgm:bulletEnabled val="1"/>
        </dgm:presLayoutVars>
      </dgm:prSet>
      <dgm:spPr/>
    </dgm:pt>
    <dgm:pt modelId="{68590329-EA80-44E0-ADA8-D71DD18DE1F7}" type="pres">
      <dgm:prSet presAssocID="{27A815E4-1AC4-4846-81C3-24287CDFB5F9}" presName="aSpace2" presStyleCnt="0"/>
      <dgm:spPr/>
    </dgm:pt>
    <dgm:pt modelId="{6F033DF6-425D-4F0C-A802-29F1BA3A9A08}" type="pres">
      <dgm:prSet presAssocID="{EFDB7A7C-9A06-494E-B3F8-E4A42172F36A}" presName="childNode" presStyleLbl="node1" presStyleIdx="2" presStyleCnt="5">
        <dgm:presLayoutVars>
          <dgm:bulletEnabled val="1"/>
        </dgm:presLayoutVars>
      </dgm:prSet>
      <dgm:spPr/>
      <dgm:t>
        <a:bodyPr/>
        <a:lstStyle/>
        <a:p>
          <a:endParaRPr lang="en-US"/>
        </a:p>
      </dgm:t>
    </dgm:pt>
    <dgm:pt modelId="{A26B9BCB-8506-42AA-BA3A-6ADA4EE8BA9D}" type="pres">
      <dgm:prSet presAssocID="{EFDB7A7C-9A06-494E-B3F8-E4A42172F36A}" presName="aSpace2" presStyleCnt="0"/>
      <dgm:spPr/>
    </dgm:pt>
    <dgm:pt modelId="{20E43B0E-2D84-463F-A57C-E1A534B1F230}" type="pres">
      <dgm:prSet presAssocID="{603CE68E-4483-4A91-AEE9-5734EE50A6C8}" presName="childNode" presStyleLbl="node1" presStyleIdx="3" presStyleCnt="5">
        <dgm:presLayoutVars>
          <dgm:bulletEnabled val="1"/>
        </dgm:presLayoutVars>
      </dgm:prSet>
      <dgm:spPr/>
      <dgm:t>
        <a:bodyPr/>
        <a:lstStyle/>
        <a:p>
          <a:endParaRPr lang="en-US"/>
        </a:p>
      </dgm:t>
    </dgm:pt>
    <dgm:pt modelId="{F47082BB-E52F-43D4-BA32-9162A2FDD60B}" type="pres">
      <dgm:prSet presAssocID="{603CE68E-4483-4A91-AEE9-5734EE50A6C8}" presName="aSpace2" presStyleCnt="0"/>
      <dgm:spPr/>
    </dgm:pt>
    <dgm:pt modelId="{920F1BA6-E9B1-4627-97D4-C1BAF6E71336}" type="pres">
      <dgm:prSet presAssocID="{3C9611E8-FB77-4F99-B181-6201E5DCD828}" presName="childNode" presStyleLbl="node1" presStyleIdx="4" presStyleCnt="5">
        <dgm:presLayoutVars>
          <dgm:bulletEnabled val="1"/>
        </dgm:presLayoutVars>
      </dgm:prSet>
      <dgm:spPr/>
    </dgm:pt>
  </dgm:ptLst>
  <dgm:cxnLst>
    <dgm:cxn modelId="{BED3C3ED-3BA3-4F0F-B8AB-BBE45EB2BB5F}" type="presOf" srcId="{F9630C9C-CAB7-4D5D-87F7-28ABE5D49134}" destId="{9D3D1EEE-B98C-47D4-8623-3D5A8FBA134F}" srcOrd="1" destOrd="0" presId="urn:microsoft.com/office/officeart/2005/8/layout/lProcess2"/>
    <dgm:cxn modelId="{5FB544CF-B982-41F2-B218-EA1793B3B61F}" type="presOf" srcId="{603CE68E-4483-4A91-AEE9-5734EE50A6C8}" destId="{20E43B0E-2D84-463F-A57C-E1A534B1F230}" srcOrd="0" destOrd="0" presId="urn:microsoft.com/office/officeart/2005/8/layout/lProcess2"/>
    <dgm:cxn modelId="{BA801ADA-C9D4-4F0D-B3AD-D5362E0C6B3D}" type="presOf" srcId="{AA5CC1DE-F8E9-4B3B-BAC8-2E15FADB753C}" destId="{39A19BDA-E119-4180-A7EA-C6F387FE6FCF}" srcOrd="0" destOrd="0" presId="urn:microsoft.com/office/officeart/2005/8/layout/lProcess2"/>
    <dgm:cxn modelId="{F67C787E-336A-4E91-BFBA-921852251096}" type="presOf" srcId="{37061AAA-9FFF-4A82-B1AB-3A21910ED026}" destId="{4EA1A4DF-5AB8-498B-B070-2294BD43FA84}" srcOrd="0" destOrd="0" presId="urn:microsoft.com/office/officeart/2005/8/layout/lProcess2"/>
    <dgm:cxn modelId="{7EC96F9D-BACC-466B-91F9-F5E9FF148109}" type="presOf" srcId="{3C9611E8-FB77-4F99-B181-6201E5DCD828}" destId="{920F1BA6-E9B1-4627-97D4-C1BAF6E71336}" srcOrd="0" destOrd="0" presId="urn:microsoft.com/office/officeart/2005/8/layout/lProcess2"/>
    <dgm:cxn modelId="{A0AFD133-22E2-46C3-B21C-DEB0A41704AE}" srcId="{F9630C9C-CAB7-4D5D-87F7-28ABE5D49134}" destId="{603CE68E-4483-4A91-AEE9-5734EE50A6C8}" srcOrd="3" destOrd="0" parTransId="{41902B4E-84C9-4ED0-8150-30AA83811672}" sibTransId="{F26A092A-C8DC-4953-8570-D17E2937A03D}"/>
    <dgm:cxn modelId="{C97B34A4-B2FB-4F82-BB62-3B98F7BB7B3E}" srcId="{F9630C9C-CAB7-4D5D-87F7-28ABE5D49134}" destId="{3C9611E8-FB77-4F99-B181-6201E5DCD828}" srcOrd="4" destOrd="0" parTransId="{0606972E-CCA4-429F-AF12-23E7FDB7957B}" sibTransId="{3401084C-AC61-4235-BC1B-9F729C561982}"/>
    <dgm:cxn modelId="{27F8C7E5-26CB-4B9E-9D72-3A8C4FD64047}" srcId="{F9630C9C-CAB7-4D5D-87F7-28ABE5D49134}" destId="{EFDB7A7C-9A06-494E-B3F8-E4A42172F36A}" srcOrd="2" destOrd="0" parTransId="{1E24E312-9314-473A-94B5-82DDDACEC024}" sibTransId="{0A8B541D-A3AF-4136-A8B5-C559D565BC9F}"/>
    <dgm:cxn modelId="{D77E55F0-97FF-44B4-8867-8E8E5A9BAC32}" srcId="{F9630C9C-CAB7-4D5D-87F7-28ABE5D49134}" destId="{27A815E4-1AC4-4846-81C3-24287CDFB5F9}" srcOrd="1" destOrd="0" parTransId="{963A9B2B-7412-4A2B-BAAE-0ACB7D8E4E0E}" sibTransId="{8824C1B3-2AF0-4F1A-8CD4-D1F434A0E3B4}"/>
    <dgm:cxn modelId="{ABFCC57E-5A58-442D-B9B8-7964E5B96769}" srcId="{AA5CC1DE-F8E9-4B3B-BAC8-2E15FADB753C}" destId="{F9630C9C-CAB7-4D5D-87F7-28ABE5D49134}" srcOrd="0" destOrd="0" parTransId="{145D8BC5-4D6B-40E1-88F6-E5DEB51CC674}" sibTransId="{C4498AC2-8371-4C11-BDC2-9AA2C5A24072}"/>
    <dgm:cxn modelId="{4E061D60-AD7C-4266-81EE-71DB6F8D8403}" type="presOf" srcId="{F9630C9C-CAB7-4D5D-87F7-28ABE5D49134}" destId="{4E8DC43C-2F03-4382-B6D6-AC83673B7D1C}" srcOrd="0" destOrd="0" presId="urn:microsoft.com/office/officeart/2005/8/layout/lProcess2"/>
    <dgm:cxn modelId="{D2DC58F2-21D8-4521-BBC9-D079502E6E04}" type="presOf" srcId="{EFDB7A7C-9A06-494E-B3F8-E4A42172F36A}" destId="{6F033DF6-425D-4F0C-A802-29F1BA3A9A08}" srcOrd="0" destOrd="0" presId="urn:microsoft.com/office/officeart/2005/8/layout/lProcess2"/>
    <dgm:cxn modelId="{11FDF758-9BCC-422E-B90B-D0C13994E29D}" type="presOf" srcId="{27A815E4-1AC4-4846-81C3-24287CDFB5F9}" destId="{9F5DFE2D-1482-4B13-A30E-8CAA22838AEE}" srcOrd="0" destOrd="0" presId="urn:microsoft.com/office/officeart/2005/8/layout/lProcess2"/>
    <dgm:cxn modelId="{54E8337D-3B23-4EF4-842C-0AB81A2506C5}" srcId="{F9630C9C-CAB7-4D5D-87F7-28ABE5D49134}" destId="{37061AAA-9FFF-4A82-B1AB-3A21910ED026}" srcOrd="0" destOrd="0" parTransId="{983266A0-8BBF-4355-9707-EA63A760EB35}" sibTransId="{4283447D-BEF6-4FED-9049-8CC65B5091D3}"/>
    <dgm:cxn modelId="{FEAB0016-DA9F-4235-AD1E-52D34CEE0606}" type="presParOf" srcId="{39A19BDA-E119-4180-A7EA-C6F387FE6FCF}" destId="{18432012-FAF7-4CB7-995A-890C101871F4}" srcOrd="0" destOrd="0" presId="urn:microsoft.com/office/officeart/2005/8/layout/lProcess2"/>
    <dgm:cxn modelId="{CBE4CCE4-309D-45A7-91F9-66F973FA004B}" type="presParOf" srcId="{18432012-FAF7-4CB7-995A-890C101871F4}" destId="{4E8DC43C-2F03-4382-B6D6-AC83673B7D1C}" srcOrd="0" destOrd="0" presId="urn:microsoft.com/office/officeart/2005/8/layout/lProcess2"/>
    <dgm:cxn modelId="{DEC8E5C1-1EF4-4684-984C-45FD556328E0}" type="presParOf" srcId="{18432012-FAF7-4CB7-995A-890C101871F4}" destId="{9D3D1EEE-B98C-47D4-8623-3D5A8FBA134F}" srcOrd="1" destOrd="0" presId="urn:microsoft.com/office/officeart/2005/8/layout/lProcess2"/>
    <dgm:cxn modelId="{6CE97239-8500-46A6-9BE7-7029C7B91A8D}" type="presParOf" srcId="{18432012-FAF7-4CB7-995A-890C101871F4}" destId="{3E4F9F3E-22E2-4743-9359-74A666BA7874}" srcOrd="2" destOrd="0" presId="urn:microsoft.com/office/officeart/2005/8/layout/lProcess2"/>
    <dgm:cxn modelId="{F004BAC2-3D55-4F05-9AF5-650BFA5162C2}" type="presParOf" srcId="{3E4F9F3E-22E2-4743-9359-74A666BA7874}" destId="{A6D7AAD8-5FFB-4926-BEAB-2600E1EB7BE8}" srcOrd="0" destOrd="0" presId="urn:microsoft.com/office/officeart/2005/8/layout/lProcess2"/>
    <dgm:cxn modelId="{66C0FDF4-6810-4F3A-A2E3-2EAF492F8C6E}" type="presParOf" srcId="{A6D7AAD8-5FFB-4926-BEAB-2600E1EB7BE8}" destId="{4EA1A4DF-5AB8-498B-B070-2294BD43FA84}" srcOrd="0" destOrd="0" presId="urn:microsoft.com/office/officeart/2005/8/layout/lProcess2"/>
    <dgm:cxn modelId="{F6AD424A-89B3-409D-AF2F-DF01A3DD2001}" type="presParOf" srcId="{A6D7AAD8-5FFB-4926-BEAB-2600E1EB7BE8}" destId="{D4FC0EFA-B0A5-499C-AC5B-81AEE035CB36}" srcOrd="1" destOrd="0" presId="urn:microsoft.com/office/officeart/2005/8/layout/lProcess2"/>
    <dgm:cxn modelId="{124B9512-166D-423B-AD82-0B6250CCCED6}" type="presParOf" srcId="{A6D7AAD8-5FFB-4926-BEAB-2600E1EB7BE8}" destId="{9F5DFE2D-1482-4B13-A30E-8CAA22838AEE}" srcOrd="2" destOrd="0" presId="urn:microsoft.com/office/officeart/2005/8/layout/lProcess2"/>
    <dgm:cxn modelId="{3003BA4F-F49F-4DB9-B6F9-83B1628EC39D}" type="presParOf" srcId="{A6D7AAD8-5FFB-4926-BEAB-2600E1EB7BE8}" destId="{68590329-EA80-44E0-ADA8-D71DD18DE1F7}" srcOrd="3" destOrd="0" presId="urn:microsoft.com/office/officeart/2005/8/layout/lProcess2"/>
    <dgm:cxn modelId="{04FBD193-CA6B-4E6D-80A6-6EBF4CCB285C}" type="presParOf" srcId="{A6D7AAD8-5FFB-4926-BEAB-2600E1EB7BE8}" destId="{6F033DF6-425D-4F0C-A802-29F1BA3A9A08}" srcOrd="4" destOrd="0" presId="urn:microsoft.com/office/officeart/2005/8/layout/lProcess2"/>
    <dgm:cxn modelId="{B0D7F4DE-6B2B-4535-A11F-EA4D33D582FB}" type="presParOf" srcId="{A6D7AAD8-5FFB-4926-BEAB-2600E1EB7BE8}" destId="{A26B9BCB-8506-42AA-BA3A-6ADA4EE8BA9D}" srcOrd="5" destOrd="0" presId="urn:microsoft.com/office/officeart/2005/8/layout/lProcess2"/>
    <dgm:cxn modelId="{921A32C5-07F2-4F07-BD00-4036FD33589B}" type="presParOf" srcId="{A6D7AAD8-5FFB-4926-BEAB-2600E1EB7BE8}" destId="{20E43B0E-2D84-463F-A57C-E1A534B1F230}" srcOrd="6" destOrd="0" presId="urn:microsoft.com/office/officeart/2005/8/layout/lProcess2"/>
    <dgm:cxn modelId="{C759118D-C45D-421F-B43A-BE7D21D67A27}" type="presParOf" srcId="{A6D7AAD8-5FFB-4926-BEAB-2600E1EB7BE8}" destId="{F47082BB-E52F-43D4-BA32-9162A2FDD60B}" srcOrd="7" destOrd="0" presId="urn:microsoft.com/office/officeart/2005/8/layout/lProcess2"/>
    <dgm:cxn modelId="{1296D28B-5E8A-4DF0-B672-D5B18570D94B}" type="presParOf" srcId="{A6D7AAD8-5FFB-4926-BEAB-2600E1EB7BE8}" destId="{920F1BA6-E9B1-4627-97D4-C1BAF6E71336}" srcOrd="8"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BFBE70B-2A63-40A7-B5B4-48CE229500B9}"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6500174A-AE87-4ECF-A191-5E209A2B5395}">
      <dgm:prSet/>
      <dgm:spPr/>
      <dgm:t>
        <a:bodyPr/>
        <a:lstStyle/>
        <a:p>
          <a:pPr rtl="0"/>
          <a:r>
            <a:rPr lang="en-US" smtClean="0"/>
            <a:t>Solutions (v.5)</a:t>
          </a:r>
          <a:endParaRPr lang="en-US"/>
        </a:p>
      </dgm:t>
    </dgm:pt>
    <dgm:pt modelId="{B98959D3-0FC4-48AA-8C96-9B673165FD67}" type="parTrans" cxnId="{D6EA3BD3-007B-4EC4-8EE2-65EA9CE80815}">
      <dgm:prSet/>
      <dgm:spPr/>
      <dgm:t>
        <a:bodyPr/>
        <a:lstStyle/>
        <a:p>
          <a:endParaRPr lang="en-US"/>
        </a:p>
      </dgm:t>
    </dgm:pt>
    <dgm:pt modelId="{9192ED29-5BC3-4B4E-8AA7-C420989442B6}" type="sibTrans" cxnId="{D6EA3BD3-007B-4EC4-8EE2-65EA9CE80815}">
      <dgm:prSet/>
      <dgm:spPr/>
      <dgm:t>
        <a:bodyPr/>
        <a:lstStyle/>
        <a:p>
          <a:endParaRPr lang="en-US"/>
        </a:p>
      </dgm:t>
    </dgm:pt>
    <dgm:pt modelId="{28A9A15C-B5AC-4FC5-93F4-A87F6E572523}">
      <dgm:prSet/>
      <dgm:spPr/>
      <dgm:t>
        <a:bodyPr/>
        <a:lstStyle/>
        <a:p>
          <a:pPr rtl="0"/>
          <a:r>
            <a:rPr lang="en-US" smtClean="0"/>
            <a:t>Remember </a:t>
          </a:r>
          <a:endParaRPr lang="en-US"/>
        </a:p>
      </dgm:t>
    </dgm:pt>
    <dgm:pt modelId="{99D7A869-F2BF-4F62-9214-196F676F5944}" type="parTrans" cxnId="{13BA0AD1-178C-4A07-ADDC-9F5674A5EBF1}">
      <dgm:prSet/>
      <dgm:spPr/>
      <dgm:t>
        <a:bodyPr/>
        <a:lstStyle/>
        <a:p>
          <a:endParaRPr lang="en-US"/>
        </a:p>
      </dgm:t>
    </dgm:pt>
    <dgm:pt modelId="{DDCF412F-A9B1-4458-B3FD-CD150A58467A}" type="sibTrans" cxnId="{13BA0AD1-178C-4A07-ADDC-9F5674A5EBF1}">
      <dgm:prSet/>
      <dgm:spPr/>
      <dgm:t>
        <a:bodyPr/>
        <a:lstStyle/>
        <a:p>
          <a:endParaRPr lang="en-US"/>
        </a:p>
      </dgm:t>
    </dgm:pt>
    <dgm:pt modelId="{BEDBCD00-4CE0-461F-AF23-25BDAC75F716}">
      <dgm:prSet/>
      <dgm:spPr/>
      <dgm:t>
        <a:bodyPr/>
        <a:lstStyle/>
        <a:p>
          <a:pPr rtl="0"/>
          <a:r>
            <a:rPr lang="en-US" smtClean="0"/>
            <a:t>Repent</a:t>
          </a:r>
          <a:endParaRPr lang="en-US"/>
        </a:p>
      </dgm:t>
    </dgm:pt>
    <dgm:pt modelId="{CDC20C73-7EC7-4366-89E4-717FDE692FCD}" type="parTrans" cxnId="{FAB4B7C0-4E84-4B5C-A39E-CE0D089C8531}">
      <dgm:prSet/>
      <dgm:spPr/>
      <dgm:t>
        <a:bodyPr/>
        <a:lstStyle/>
        <a:p>
          <a:endParaRPr lang="en-US"/>
        </a:p>
      </dgm:t>
    </dgm:pt>
    <dgm:pt modelId="{43231EF4-B5DE-4FA9-895F-B3E0E6CAE72C}" type="sibTrans" cxnId="{FAB4B7C0-4E84-4B5C-A39E-CE0D089C8531}">
      <dgm:prSet/>
      <dgm:spPr/>
      <dgm:t>
        <a:bodyPr/>
        <a:lstStyle/>
        <a:p>
          <a:endParaRPr lang="en-US"/>
        </a:p>
      </dgm:t>
    </dgm:pt>
    <dgm:pt modelId="{001D0261-DFF1-442D-9993-739E9D02F0AE}">
      <dgm:prSet/>
      <dgm:spPr/>
      <dgm:t>
        <a:bodyPr/>
        <a:lstStyle/>
        <a:p>
          <a:pPr rtl="0"/>
          <a:r>
            <a:rPr lang="en-US" smtClean="0"/>
            <a:t>Do the deeds you did at first</a:t>
          </a:r>
          <a:endParaRPr lang="en-US"/>
        </a:p>
      </dgm:t>
    </dgm:pt>
    <dgm:pt modelId="{102CCCB4-92C9-4FEC-845F-AA100D9EB7B2}" type="parTrans" cxnId="{70C4B90B-C236-4F9C-96FA-9C8D19FD93D1}">
      <dgm:prSet/>
      <dgm:spPr/>
      <dgm:t>
        <a:bodyPr/>
        <a:lstStyle/>
        <a:p>
          <a:endParaRPr lang="en-US"/>
        </a:p>
      </dgm:t>
    </dgm:pt>
    <dgm:pt modelId="{23914D65-165C-499C-BA1B-AF4F46DA3C80}" type="sibTrans" cxnId="{70C4B90B-C236-4F9C-96FA-9C8D19FD93D1}">
      <dgm:prSet/>
      <dgm:spPr/>
      <dgm:t>
        <a:bodyPr/>
        <a:lstStyle/>
        <a:p>
          <a:endParaRPr lang="en-US"/>
        </a:p>
      </dgm:t>
    </dgm:pt>
    <dgm:pt modelId="{074D1A1D-ECFD-445B-AF88-977FCBA93392}" type="pres">
      <dgm:prSet presAssocID="{0BFBE70B-2A63-40A7-B5B4-48CE229500B9}" presName="diagram" presStyleCnt="0">
        <dgm:presLayoutVars>
          <dgm:chPref val="1"/>
          <dgm:dir/>
          <dgm:animOne val="branch"/>
          <dgm:animLvl val="lvl"/>
          <dgm:resizeHandles/>
        </dgm:presLayoutVars>
      </dgm:prSet>
      <dgm:spPr/>
    </dgm:pt>
    <dgm:pt modelId="{5F3F8676-3C73-4262-A3CC-41D894AB9BE2}" type="pres">
      <dgm:prSet presAssocID="{6500174A-AE87-4ECF-A191-5E209A2B5395}" presName="root" presStyleCnt="0"/>
      <dgm:spPr/>
    </dgm:pt>
    <dgm:pt modelId="{B910B2CC-808E-4EEC-9FDC-E92444347FBC}" type="pres">
      <dgm:prSet presAssocID="{6500174A-AE87-4ECF-A191-5E209A2B5395}" presName="rootComposite" presStyleCnt="0"/>
      <dgm:spPr/>
    </dgm:pt>
    <dgm:pt modelId="{1F407266-EDA7-4AE1-A992-5A4B379D29FA}" type="pres">
      <dgm:prSet presAssocID="{6500174A-AE87-4ECF-A191-5E209A2B5395}" presName="rootText" presStyleLbl="node1" presStyleIdx="0" presStyleCnt="1"/>
      <dgm:spPr/>
    </dgm:pt>
    <dgm:pt modelId="{AAC6151D-36A6-407B-8F75-62F6CA2305D9}" type="pres">
      <dgm:prSet presAssocID="{6500174A-AE87-4ECF-A191-5E209A2B5395}" presName="rootConnector" presStyleLbl="node1" presStyleIdx="0" presStyleCnt="1"/>
      <dgm:spPr/>
    </dgm:pt>
    <dgm:pt modelId="{92BEB39C-94A8-4546-AC9A-C3869F732708}" type="pres">
      <dgm:prSet presAssocID="{6500174A-AE87-4ECF-A191-5E209A2B5395}" presName="childShape" presStyleCnt="0"/>
      <dgm:spPr/>
    </dgm:pt>
    <dgm:pt modelId="{EF0F9071-E39A-40B1-A462-C8958706C217}" type="pres">
      <dgm:prSet presAssocID="{99D7A869-F2BF-4F62-9214-196F676F5944}" presName="Name13" presStyleLbl="parChTrans1D2" presStyleIdx="0" presStyleCnt="3"/>
      <dgm:spPr/>
    </dgm:pt>
    <dgm:pt modelId="{B42EC03D-A3D1-416C-AEEE-BB2AD53D0BB2}" type="pres">
      <dgm:prSet presAssocID="{28A9A15C-B5AC-4FC5-93F4-A87F6E572523}" presName="childText" presStyleLbl="bgAcc1" presStyleIdx="0" presStyleCnt="3">
        <dgm:presLayoutVars>
          <dgm:bulletEnabled val="1"/>
        </dgm:presLayoutVars>
      </dgm:prSet>
      <dgm:spPr/>
    </dgm:pt>
    <dgm:pt modelId="{0E8A991C-1AB9-485D-8352-BF3307C86794}" type="pres">
      <dgm:prSet presAssocID="{CDC20C73-7EC7-4366-89E4-717FDE692FCD}" presName="Name13" presStyleLbl="parChTrans1D2" presStyleIdx="1" presStyleCnt="3"/>
      <dgm:spPr/>
    </dgm:pt>
    <dgm:pt modelId="{D844B425-ABD4-40AB-9740-7E81A2462F46}" type="pres">
      <dgm:prSet presAssocID="{BEDBCD00-4CE0-461F-AF23-25BDAC75F716}" presName="childText" presStyleLbl="bgAcc1" presStyleIdx="1" presStyleCnt="3">
        <dgm:presLayoutVars>
          <dgm:bulletEnabled val="1"/>
        </dgm:presLayoutVars>
      </dgm:prSet>
      <dgm:spPr/>
    </dgm:pt>
    <dgm:pt modelId="{094D0F1D-AFFD-4C53-9864-06B01BE723BE}" type="pres">
      <dgm:prSet presAssocID="{102CCCB4-92C9-4FEC-845F-AA100D9EB7B2}" presName="Name13" presStyleLbl="parChTrans1D2" presStyleIdx="2" presStyleCnt="3"/>
      <dgm:spPr/>
    </dgm:pt>
    <dgm:pt modelId="{C432F6C9-1E39-472B-813E-17B8DDF673F9}" type="pres">
      <dgm:prSet presAssocID="{001D0261-DFF1-442D-9993-739E9D02F0AE}" presName="childText" presStyleLbl="bgAcc1" presStyleIdx="2" presStyleCnt="3">
        <dgm:presLayoutVars>
          <dgm:bulletEnabled val="1"/>
        </dgm:presLayoutVars>
      </dgm:prSet>
      <dgm:spPr/>
    </dgm:pt>
  </dgm:ptLst>
  <dgm:cxnLst>
    <dgm:cxn modelId="{7B58F78A-0CBB-4CBA-A85D-7A3D25F6294E}" type="presOf" srcId="{99D7A869-F2BF-4F62-9214-196F676F5944}" destId="{EF0F9071-E39A-40B1-A462-C8958706C217}" srcOrd="0" destOrd="0" presId="urn:microsoft.com/office/officeart/2005/8/layout/hierarchy3"/>
    <dgm:cxn modelId="{70C4B90B-C236-4F9C-96FA-9C8D19FD93D1}" srcId="{6500174A-AE87-4ECF-A191-5E209A2B5395}" destId="{001D0261-DFF1-442D-9993-739E9D02F0AE}" srcOrd="2" destOrd="0" parTransId="{102CCCB4-92C9-4FEC-845F-AA100D9EB7B2}" sibTransId="{23914D65-165C-499C-BA1B-AF4F46DA3C80}"/>
    <dgm:cxn modelId="{D6EA3BD3-007B-4EC4-8EE2-65EA9CE80815}" srcId="{0BFBE70B-2A63-40A7-B5B4-48CE229500B9}" destId="{6500174A-AE87-4ECF-A191-5E209A2B5395}" srcOrd="0" destOrd="0" parTransId="{B98959D3-0FC4-48AA-8C96-9B673165FD67}" sibTransId="{9192ED29-5BC3-4B4E-8AA7-C420989442B6}"/>
    <dgm:cxn modelId="{13BA0AD1-178C-4A07-ADDC-9F5674A5EBF1}" srcId="{6500174A-AE87-4ECF-A191-5E209A2B5395}" destId="{28A9A15C-B5AC-4FC5-93F4-A87F6E572523}" srcOrd="0" destOrd="0" parTransId="{99D7A869-F2BF-4F62-9214-196F676F5944}" sibTransId="{DDCF412F-A9B1-4458-B3FD-CD150A58467A}"/>
    <dgm:cxn modelId="{FAB4B7C0-4E84-4B5C-A39E-CE0D089C8531}" srcId="{6500174A-AE87-4ECF-A191-5E209A2B5395}" destId="{BEDBCD00-4CE0-461F-AF23-25BDAC75F716}" srcOrd="1" destOrd="0" parTransId="{CDC20C73-7EC7-4366-89E4-717FDE692FCD}" sibTransId="{43231EF4-B5DE-4FA9-895F-B3E0E6CAE72C}"/>
    <dgm:cxn modelId="{8FFFBA76-9C17-4A2D-B248-9A4B24D93D3B}" type="presOf" srcId="{0BFBE70B-2A63-40A7-B5B4-48CE229500B9}" destId="{074D1A1D-ECFD-445B-AF88-977FCBA93392}" srcOrd="0" destOrd="0" presId="urn:microsoft.com/office/officeart/2005/8/layout/hierarchy3"/>
    <dgm:cxn modelId="{28A8799D-4AEA-497E-B506-5475C17774C8}" type="presOf" srcId="{001D0261-DFF1-442D-9993-739E9D02F0AE}" destId="{C432F6C9-1E39-472B-813E-17B8DDF673F9}" srcOrd="0" destOrd="0" presId="urn:microsoft.com/office/officeart/2005/8/layout/hierarchy3"/>
    <dgm:cxn modelId="{0EC1BBC6-E94D-4BD0-BA53-80AC4BA0519A}" type="presOf" srcId="{6500174A-AE87-4ECF-A191-5E209A2B5395}" destId="{AAC6151D-36A6-407B-8F75-62F6CA2305D9}" srcOrd="1" destOrd="0" presId="urn:microsoft.com/office/officeart/2005/8/layout/hierarchy3"/>
    <dgm:cxn modelId="{A0FB81CB-646D-41AB-93BA-DD2DB5B877C8}" type="presOf" srcId="{6500174A-AE87-4ECF-A191-5E209A2B5395}" destId="{1F407266-EDA7-4AE1-A992-5A4B379D29FA}" srcOrd="0" destOrd="0" presId="urn:microsoft.com/office/officeart/2005/8/layout/hierarchy3"/>
    <dgm:cxn modelId="{AEC5CFD9-6A20-47BD-A9A5-EF7CBE8AA12C}" type="presOf" srcId="{102CCCB4-92C9-4FEC-845F-AA100D9EB7B2}" destId="{094D0F1D-AFFD-4C53-9864-06B01BE723BE}" srcOrd="0" destOrd="0" presId="urn:microsoft.com/office/officeart/2005/8/layout/hierarchy3"/>
    <dgm:cxn modelId="{955B7C19-54BA-4489-8B63-93EDB4703321}" type="presOf" srcId="{28A9A15C-B5AC-4FC5-93F4-A87F6E572523}" destId="{B42EC03D-A3D1-416C-AEEE-BB2AD53D0BB2}" srcOrd="0" destOrd="0" presId="urn:microsoft.com/office/officeart/2005/8/layout/hierarchy3"/>
    <dgm:cxn modelId="{0D41A1F4-4356-4F52-9743-6F24AA4CF550}" type="presOf" srcId="{BEDBCD00-4CE0-461F-AF23-25BDAC75F716}" destId="{D844B425-ABD4-40AB-9740-7E81A2462F46}" srcOrd="0" destOrd="0" presId="urn:microsoft.com/office/officeart/2005/8/layout/hierarchy3"/>
    <dgm:cxn modelId="{613A6995-ACB5-472F-8BFA-7A54F0201547}" type="presOf" srcId="{CDC20C73-7EC7-4366-89E4-717FDE692FCD}" destId="{0E8A991C-1AB9-485D-8352-BF3307C86794}" srcOrd="0" destOrd="0" presId="urn:microsoft.com/office/officeart/2005/8/layout/hierarchy3"/>
    <dgm:cxn modelId="{0E7B6BA8-5DE6-4B00-B9B8-06EE2363DF8F}" type="presParOf" srcId="{074D1A1D-ECFD-445B-AF88-977FCBA93392}" destId="{5F3F8676-3C73-4262-A3CC-41D894AB9BE2}" srcOrd="0" destOrd="0" presId="urn:microsoft.com/office/officeart/2005/8/layout/hierarchy3"/>
    <dgm:cxn modelId="{99F8EFCC-5C60-4033-9244-9C59F569A8CE}" type="presParOf" srcId="{5F3F8676-3C73-4262-A3CC-41D894AB9BE2}" destId="{B910B2CC-808E-4EEC-9FDC-E92444347FBC}" srcOrd="0" destOrd="0" presId="urn:microsoft.com/office/officeart/2005/8/layout/hierarchy3"/>
    <dgm:cxn modelId="{E36D5C95-C9F5-4EDC-9A40-5AF0DACA2924}" type="presParOf" srcId="{B910B2CC-808E-4EEC-9FDC-E92444347FBC}" destId="{1F407266-EDA7-4AE1-A992-5A4B379D29FA}" srcOrd="0" destOrd="0" presId="urn:microsoft.com/office/officeart/2005/8/layout/hierarchy3"/>
    <dgm:cxn modelId="{AFA64658-B4BC-45C8-BB96-FAC8803DD54A}" type="presParOf" srcId="{B910B2CC-808E-4EEC-9FDC-E92444347FBC}" destId="{AAC6151D-36A6-407B-8F75-62F6CA2305D9}" srcOrd="1" destOrd="0" presId="urn:microsoft.com/office/officeart/2005/8/layout/hierarchy3"/>
    <dgm:cxn modelId="{7D338C80-C73A-4701-BFA4-B7125E1A6933}" type="presParOf" srcId="{5F3F8676-3C73-4262-A3CC-41D894AB9BE2}" destId="{92BEB39C-94A8-4546-AC9A-C3869F732708}" srcOrd="1" destOrd="0" presId="urn:microsoft.com/office/officeart/2005/8/layout/hierarchy3"/>
    <dgm:cxn modelId="{6B863B8A-F804-4762-8BED-83A0B24CE85F}" type="presParOf" srcId="{92BEB39C-94A8-4546-AC9A-C3869F732708}" destId="{EF0F9071-E39A-40B1-A462-C8958706C217}" srcOrd="0" destOrd="0" presId="urn:microsoft.com/office/officeart/2005/8/layout/hierarchy3"/>
    <dgm:cxn modelId="{7C595685-4DE4-49EA-A865-E59127D93907}" type="presParOf" srcId="{92BEB39C-94A8-4546-AC9A-C3869F732708}" destId="{B42EC03D-A3D1-416C-AEEE-BB2AD53D0BB2}" srcOrd="1" destOrd="0" presId="urn:microsoft.com/office/officeart/2005/8/layout/hierarchy3"/>
    <dgm:cxn modelId="{1655A6BD-BBEA-4D02-AE7E-21CB9EBD149B}" type="presParOf" srcId="{92BEB39C-94A8-4546-AC9A-C3869F732708}" destId="{0E8A991C-1AB9-485D-8352-BF3307C86794}" srcOrd="2" destOrd="0" presId="urn:microsoft.com/office/officeart/2005/8/layout/hierarchy3"/>
    <dgm:cxn modelId="{CF56F415-691C-4399-872D-CE5ABFEE661D}" type="presParOf" srcId="{92BEB39C-94A8-4546-AC9A-C3869F732708}" destId="{D844B425-ABD4-40AB-9740-7E81A2462F46}" srcOrd="3" destOrd="0" presId="urn:microsoft.com/office/officeart/2005/8/layout/hierarchy3"/>
    <dgm:cxn modelId="{742305A8-17A4-4B51-8200-41F57ECC37B1}" type="presParOf" srcId="{92BEB39C-94A8-4546-AC9A-C3869F732708}" destId="{094D0F1D-AFFD-4C53-9864-06B01BE723BE}" srcOrd="4" destOrd="0" presId="urn:microsoft.com/office/officeart/2005/8/layout/hierarchy3"/>
    <dgm:cxn modelId="{5A1E26A9-BE54-4DEA-A8AD-EBCD35037019}" type="presParOf" srcId="{92BEB39C-94A8-4546-AC9A-C3869F732708}" destId="{C432F6C9-1E39-472B-813E-17B8DDF673F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6D8111-22DD-4B94-A670-812668199E7E}"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97C48974-832D-4482-8E07-00800C23A0B8}">
      <dgm:prSet phldrT="[Text]"/>
      <dgm:spPr/>
      <dgm:t>
        <a:bodyPr/>
        <a:lstStyle/>
        <a:p>
          <a:r>
            <a:rPr lang="en-US" dirty="0" smtClean="0"/>
            <a:t>1</a:t>
          </a:r>
          <a:r>
            <a:rPr lang="en-US" baseline="30000" dirty="0" smtClean="0"/>
            <a:t>st</a:t>
          </a:r>
          <a:r>
            <a:rPr lang="en-US" dirty="0" smtClean="0"/>
            <a:t> Century</a:t>
          </a:r>
          <a:endParaRPr lang="en-US" dirty="0"/>
        </a:p>
      </dgm:t>
    </dgm:pt>
    <dgm:pt modelId="{77D282B7-646B-4F8A-97DF-4F2F1EFC7072}" type="parTrans" cxnId="{D9D9E933-03B0-487A-BA63-3000CFA29B0D}">
      <dgm:prSet/>
      <dgm:spPr/>
      <dgm:t>
        <a:bodyPr/>
        <a:lstStyle/>
        <a:p>
          <a:endParaRPr lang="en-US"/>
        </a:p>
      </dgm:t>
    </dgm:pt>
    <dgm:pt modelId="{E5972E80-5499-42D2-BFF4-D3B942AF39ED}" type="sibTrans" cxnId="{D9D9E933-03B0-487A-BA63-3000CFA29B0D}">
      <dgm:prSet/>
      <dgm:spPr/>
      <dgm:t>
        <a:bodyPr/>
        <a:lstStyle/>
        <a:p>
          <a:endParaRPr lang="en-US"/>
        </a:p>
      </dgm:t>
    </dgm:pt>
    <dgm:pt modelId="{F8DF997A-9396-4C2B-8FB2-4DB2CB05FEE7}">
      <dgm:prSet phldrT="[Text]"/>
      <dgm:spPr/>
      <dgm:t>
        <a:bodyPr/>
        <a:lstStyle/>
        <a:p>
          <a:r>
            <a:rPr lang="en-US" dirty="0" smtClean="0"/>
            <a:t>Church Age?</a:t>
          </a:r>
          <a:endParaRPr lang="en-US" dirty="0"/>
        </a:p>
      </dgm:t>
    </dgm:pt>
    <dgm:pt modelId="{2DB84F7B-C2C3-41BD-8115-BB531922E8C8}" type="parTrans" cxnId="{D17B86C6-37FE-4CF1-929B-A67A2DD50883}">
      <dgm:prSet/>
      <dgm:spPr/>
      <dgm:t>
        <a:bodyPr/>
        <a:lstStyle/>
        <a:p>
          <a:endParaRPr lang="en-US"/>
        </a:p>
      </dgm:t>
    </dgm:pt>
    <dgm:pt modelId="{1B8519A5-0833-4B69-BC1F-570909C7899C}" type="sibTrans" cxnId="{D17B86C6-37FE-4CF1-929B-A67A2DD50883}">
      <dgm:prSet/>
      <dgm:spPr/>
      <dgm:t>
        <a:bodyPr/>
        <a:lstStyle/>
        <a:p>
          <a:endParaRPr lang="en-US"/>
        </a:p>
      </dgm:t>
    </dgm:pt>
    <dgm:pt modelId="{16C0BCD2-3563-406A-B162-18B9BA9F9D62}" type="pres">
      <dgm:prSet presAssocID="{7D6D8111-22DD-4B94-A670-812668199E7E}" presName="cycle" presStyleCnt="0">
        <dgm:presLayoutVars>
          <dgm:dir/>
          <dgm:resizeHandles val="exact"/>
        </dgm:presLayoutVars>
      </dgm:prSet>
      <dgm:spPr/>
    </dgm:pt>
    <dgm:pt modelId="{F3283023-9074-4108-8E7C-B1F79E41C135}" type="pres">
      <dgm:prSet presAssocID="{97C48974-832D-4482-8E07-00800C23A0B8}" presName="arrow" presStyleLbl="node1" presStyleIdx="0" presStyleCnt="2">
        <dgm:presLayoutVars>
          <dgm:bulletEnabled val="1"/>
        </dgm:presLayoutVars>
      </dgm:prSet>
      <dgm:spPr/>
      <dgm:t>
        <a:bodyPr/>
        <a:lstStyle/>
        <a:p>
          <a:endParaRPr lang="en-US"/>
        </a:p>
      </dgm:t>
    </dgm:pt>
    <dgm:pt modelId="{2D1ED092-686E-43E9-8138-479AAC1B37D4}" type="pres">
      <dgm:prSet presAssocID="{F8DF997A-9396-4C2B-8FB2-4DB2CB05FEE7}" presName="arrow" presStyleLbl="node1" presStyleIdx="1" presStyleCnt="2">
        <dgm:presLayoutVars>
          <dgm:bulletEnabled val="1"/>
        </dgm:presLayoutVars>
      </dgm:prSet>
      <dgm:spPr/>
      <dgm:t>
        <a:bodyPr/>
        <a:lstStyle/>
        <a:p>
          <a:endParaRPr lang="en-US"/>
        </a:p>
      </dgm:t>
    </dgm:pt>
  </dgm:ptLst>
  <dgm:cxnLst>
    <dgm:cxn modelId="{C1117D63-476E-4FE8-A85E-64745327DF1D}" type="presOf" srcId="{7D6D8111-22DD-4B94-A670-812668199E7E}" destId="{16C0BCD2-3563-406A-B162-18B9BA9F9D62}" srcOrd="0" destOrd="0" presId="urn:microsoft.com/office/officeart/2005/8/layout/arrow1"/>
    <dgm:cxn modelId="{643A7320-D3C0-462D-A73E-18747552058A}" type="presOf" srcId="{97C48974-832D-4482-8E07-00800C23A0B8}" destId="{F3283023-9074-4108-8E7C-B1F79E41C135}" srcOrd="0" destOrd="0" presId="urn:microsoft.com/office/officeart/2005/8/layout/arrow1"/>
    <dgm:cxn modelId="{D9D9E933-03B0-487A-BA63-3000CFA29B0D}" srcId="{7D6D8111-22DD-4B94-A670-812668199E7E}" destId="{97C48974-832D-4482-8E07-00800C23A0B8}" srcOrd="0" destOrd="0" parTransId="{77D282B7-646B-4F8A-97DF-4F2F1EFC7072}" sibTransId="{E5972E80-5499-42D2-BFF4-D3B942AF39ED}"/>
    <dgm:cxn modelId="{AE12D34C-2426-4328-AA43-569B22C727F4}" type="presOf" srcId="{F8DF997A-9396-4C2B-8FB2-4DB2CB05FEE7}" destId="{2D1ED092-686E-43E9-8138-479AAC1B37D4}" srcOrd="0" destOrd="0" presId="urn:microsoft.com/office/officeart/2005/8/layout/arrow1"/>
    <dgm:cxn modelId="{D17B86C6-37FE-4CF1-929B-A67A2DD50883}" srcId="{7D6D8111-22DD-4B94-A670-812668199E7E}" destId="{F8DF997A-9396-4C2B-8FB2-4DB2CB05FEE7}" srcOrd="1" destOrd="0" parTransId="{2DB84F7B-C2C3-41BD-8115-BB531922E8C8}" sibTransId="{1B8519A5-0833-4B69-BC1F-570909C7899C}"/>
    <dgm:cxn modelId="{BBDFD6D4-13D2-4FCE-8F38-AFE96B403094}" type="presParOf" srcId="{16C0BCD2-3563-406A-B162-18B9BA9F9D62}" destId="{F3283023-9074-4108-8E7C-B1F79E41C135}" srcOrd="0" destOrd="0" presId="urn:microsoft.com/office/officeart/2005/8/layout/arrow1"/>
    <dgm:cxn modelId="{77AF1DAB-D0F9-4C77-9F60-7BAB9FD464DF}" type="presParOf" srcId="{16C0BCD2-3563-406A-B162-18B9BA9F9D62}" destId="{2D1ED092-686E-43E9-8138-479AAC1B37D4}" srcOrd="1" destOrd="0" presId="urn:microsoft.com/office/officeart/2005/8/layout/arrow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D6B174-F039-4819-8494-FA4E4E668F7C}" type="doc">
      <dgm:prSet loTypeId="urn:microsoft.com/office/officeart/2005/8/layout/cycle1" loCatId="cycle" qsTypeId="urn:microsoft.com/office/officeart/2005/8/quickstyle/simple1" qsCatId="simple" csTypeId="urn:microsoft.com/office/officeart/2005/8/colors/accent6_2" csCatId="accent6" phldr="1"/>
      <dgm:spPr/>
      <dgm:t>
        <a:bodyPr/>
        <a:lstStyle/>
        <a:p>
          <a:endParaRPr lang="en-US"/>
        </a:p>
      </dgm:t>
    </dgm:pt>
    <dgm:pt modelId="{B37A0DDE-2720-4576-93B2-35C105684BE1}">
      <dgm:prSet phldrT="[Text]"/>
      <dgm:spPr/>
      <dgm:t>
        <a:bodyPr/>
        <a:lstStyle/>
        <a:p>
          <a:r>
            <a:rPr lang="en-US" dirty="0" smtClean="0"/>
            <a:t> </a:t>
          </a:r>
          <a:endParaRPr lang="en-US" dirty="0"/>
        </a:p>
      </dgm:t>
    </dgm:pt>
    <dgm:pt modelId="{6A43D453-4F15-4338-8DE4-292128EDB2C7}" type="parTrans" cxnId="{B6E26CFB-C2B5-4581-B748-3C2523C3D2AA}">
      <dgm:prSet/>
      <dgm:spPr/>
      <dgm:t>
        <a:bodyPr/>
        <a:lstStyle/>
        <a:p>
          <a:endParaRPr lang="en-US"/>
        </a:p>
      </dgm:t>
    </dgm:pt>
    <dgm:pt modelId="{522094F7-8E35-4CAC-B793-44FF00C3198F}" type="sibTrans" cxnId="{B6E26CFB-C2B5-4581-B748-3C2523C3D2AA}">
      <dgm:prSet/>
      <dgm:spPr>
        <a:effectLst>
          <a:glow rad="228600">
            <a:schemeClr val="accent1">
              <a:satMod val="175000"/>
              <a:alpha val="40000"/>
            </a:schemeClr>
          </a:glow>
        </a:effectLst>
      </dgm:spPr>
      <dgm:t>
        <a:bodyPr/>
        <a:lstStyle/>
        <a:p>
          <a:endParaRPr lang="en-US"/>
        </a:p>
      </dgm:t>
    </dgm:pt>
    <dgm:pt modelId="{08672B3F-AC9B-4973-BD31-E700360E240C}">
      <dgm:prSet phldrT="[Text]"/>
      <dgm:spPr/>
      <dgm:t>
        <a:bodyPr/>
        <a:lstStyle/>
        <a:p>
          <a:r>
            <a:rPr lang="en-US" dirty="0" smtClean="0"/>
            <a:t> </a:t>
          </a:r>
          <a:endParaRPr lang="en-US" dirty="0"/>
        </a:p>
      </dgm:t>
    </dgm:pt>
    <dgm:pt modelId="{69C64104-8421-4B35-BD27-AE30069C4335}" type="parTrans" cxnId="{FF6E9612-B397-44D4-B591-D7DC43F86BAF}">
      <dgm:prSet/>
      <dgm:spPr/>
      <dgm:t>
        <a:bodyPr/>
        <a:lstStyle/>
        <a:p>
          <a:endParaRPr lang="en-US"/>
        </a:p>
      </dgm:t>
    </dgm:pt>
    <dgm:pt modelId="{7090E9D4-174E-426E-8D7C-4E0E8230644B}" type="sibTrans" cxnId="{FF6E9612-B397-44D4-B591-D7DC43F86BAF}">
      <dgm:prSet/>
      <dgm:spPr>
        <a:noFill/>
        <a:ln>
          <a:noFill/>
        </a:ln>
      </dgm:spPr>
      <dgm:t>
        <a:bodyPr/>
        <a:lstStyle/>
        <a:p>
          <a:endParaRPr lang="en-US"/>
        </a:p>
      </dgm:t>
    </dgm:pt>
    <dgm:pt modelId="{E50A023E-B3B7-41BC-8BE5-2D60DACEA231}">
      <dgm:prSet phldrT="[Text]"/>
      <dgm:spPr/>
      <dgm:t>
        <a:bodyPr/>
        <a:lstStyle/>
        <a:p>
          <a:r>
            <a:rPr lang="en-US" dirty="0" smtClean="0"/>
            <a:t> </a:t>
          </a:r>
          <a:endParaRPr lang="en-US" dirty="0"/>
        </a:p>
      </dgm:t>
    </dgm:pt>
    <dgm:pt modelId="{12EDAD86-085B-49D0-80BA-DE49EC325C37}" type="parTrans" cxnId="{14586932-AF04-4776-A31C-C8795DB863A2}">
      <dgm:prSet/>
      <dgm:spPr/>
      <dgm:t>
        <a:bodyPr/>
        <a:lstStyle/>
        <a:p>
          <a:endParaRPr lang="en-US"/>
        </a:p>
      </dgm:t>
    </dgm:pt>
    <dgm:pt modelId="{9D165CCC-2312-4AF1-B5BE-C6C30F7E81E4}" type="sibTrans" cxnId="{14586932-AF04-4776-A31C-C8795DB863A2}">
      <dgm:prSet/>
      <dgm:spPr>
        <a:noFill/>
        <a:ln>
          <a:noFill/>
        </a:ln>
      </dgm:spPr>
      <dgm:t>
        <a:bodyPr/>
        <a:lstStyle/>
        <a:p>
          <a:endParaRPr lang="en-US"/>
        </a:p>
      </dgm:t>
    </dgm:pt>
    <dgm:pt modelId="{3B438089-4327-4516-A247-BCB1F8D093A6}">
      <dgm:prSet phldrT="[Text]"/>
      <dgm:spPr/>
      <dgm:t>
        <a:bodyPr/>
        <a:lstStyle/>
        <a:p>
          <a:r>
            <a:rPr lang="en-US" dirty="0" smtClean="0"/>
            <a:t> </a:t>
          </a:r>
          <a:endParaRPr lang="en-US" dirty="0"/>
        </a:p>
      </dgm:t>
    </dgm:pt>
    <dgm:pt modelId="{A855332D-DBD4-4DEC-B1F7-0F75F65A70F5}" type="parTrans" cxnId="{F9B97EA5-4744-4175-8F1B-873F125F19B8}">
      <dgm:prSet/>
      <dgm:spPr/>
      <dgm:t>
        <a:bodyPr/>
        <a:lstStyle/>
        <a:p>
          <a:endParaRPr lang="en-US"/>
        </a:p>
      </dgm:t>
    </dgm:pt>
    <dgm:pt modelId="{9881C6E3-9F39-4C69-8A08-49CD97C1B3C1}" type="sibTrans" cxnId="{F9B97EA5-4744-4175-8F1B-873F125F19B8}">
      <dgm:prSet/>
      <dgm:spPr>
        <a:effectLst>
          <a:glow rad="228600">
            <a:schemeClr val="accent1">
              <a:satMod val="175000"/>
              <a:alpha val="40000"/>
            </a:schemeClr>
          </a:glow>
        </a:effectLst>
      </dgm:spPr>
      <dgm:t>
        <a:bodyPr/>
        <a:lstStyle/>
        <a:p>
          <a:endParaRPr lang="en-US"/>
        </a:p>
      </dgm:t>
    </dgm:pt>
    <dgm:pt modelId="{20E7DCAA-C81F-4E57-84D4-9DC0093479A7}">
      <dgm:prSet phldrT="[Text]"/>
      <dgm:spPr/>
      <dgm:t>
        <a:bodyPr/>
        <a:lstStyle/>
        <a:p>
          <a:r>
            <a:rPr lang="en-US" dirty="0" smtClean="0"/>
            <a:t> </a:t>
          </a:r>
          <a:endParaRPr lang="en-US" dirty="0"/>
        </a:p>
      </dgm:t>
    </dgm:pt>
    <dgm:pt modelId="{4B81A12A-883E-4E31-A6CD-03AED09AA3E6}" type="parTrans" cxnId="{02FFF869-98E1-4680-BF8C-0AB88FA647A4}">
      <dgm:prSet/>
      <dgm:spPr/>
      <dgm:t>
        <a:bodyPr/>
        <a:lstStyle/>
        <a:p>
          <a:endParaRPr lang="en-US"/>
        </a:p>
      </dgm:t>
    </dgm:pt>
    <dgm:pt modelId="{9BED58F1-9A65-485F-8C61-840B912A8659}" type="sibTrans" cxnId="{02FFF869-98E1-4680-BF8C-0AB88FA647A4}">
      <dgm:prSet/>
      <dgm:spPr>
        <a:effectLst>
          <a:glow rad="228600">
            <a:schemeClr val="accent1">
              <a:satMod val="175000"/>
              <a:alpha val="40000"/>
            </a:schemeClr>
          </a:glow>
        </a:effectLst>
      </dgm:spPr>
      <dgm:t>
        <a:bodyPr/>
        <a:lstStyle/>
        <a:p>
          <a:endParaRPr lang="en-US"/>
        </a:p>
      </dgm:t>
    </dgm:pt>
    <dgm:pt modelId="{E0F1B3DD-983B-4CD5-9B0E-4F3AEEB23319}" type="pres">
      <dgm:prSet presAssocID="{24D6B174-F039-4819-8494-FA4E4E668F7C}" presName="cycle" presStyleCnt="0">
        <dgm:presLayoutVars>
          <dgm:dir/>
          <dgm:resizeHandles val="exact"/>
        </dgm:presLayoutVars>
      </dgm:prSet>
      <dgm:spPr/>
    </dgm:pt>
    <dgm:pt modelId="{3A95B4BF-F772-4459-B421-7B66F1B00493}" type="pres">
      <dgm:prSet presAssocID="{B37A0DDE-2720-4576-93B2-35C105684BE1}" presName="dummy" presStyleCnt="0"/>
      <dgm:spPr/>
    </dgm:pt>
    <dgm:pt modelId="{66D91559-B822-4476-9318-B29D276B548F}" type="pres">
      <dgm:prSet presAssocID="{B37A0DDE-2720-4576-93B2-35C105684BE1}" presName="node" presStyleLbl="revTx" presStyleIdx="0" presStyleCnt="5">
        <dgm:presLayoutVars>
          <dgm:bulletEnabled val="1"/>
        </dgm:presLayoutVars>
      </dgm:prSet>
      <dgm:spPr/>
    </dgm:pt>
    <dgm:pt modelId="{86A65E77-ABB8-4846-89AB-C6CAF6EF905C}" type="pres">
      <dgm:prSet presAssocID="{522094F7-8E35-4CAC-B793-44FF00C3198F}" presName="sibTrans" presStyleLbl="node1" presStyleIdx="0" presStyleCnt="5"/>
      <dgm:spPr/>
    </dgm:pt>
    <dgm:pt modelId="{4728C2C5-FD33-4250-9CE4-2BA164AFCCFD}" type="pres">
      <dgm:prSet presAssocID="{08672B3F-AC9B-4973-BD31-E700360E240C}" presName="dummy" presStyleCnt="0"/>
      <dgm:spPr/>
    </dgm:pt>
    <dgm:pt modelId="{2E7AA94E-D98C-4567-BB36-478A057418DD}" type="pres">
      <dgm:prSet presAssocID="{08672B3F-AC9B-4973-BD31-E700360E240C}" presName="node" presStyleLbl="revTx" presStyleIdx="1" presStyleCnt="5">
        <dgm:presLayoutVars>
          <dgm:bulletEnabled val="1"/>
        </dgm:presLayoutVars>
      </dgm:prSet>
      <dgm:spPr/>
    </dgm:pt>
    <dgm:pt modelId="{E64467F9-7C6C-4D2C-BABF-C852654832C7}" type="pres">
      <dgm:prSet presAssocID="{7090E9D4-174E-426E-8D7C-4E0E8230644B}" presName="sibTrans" presStyleLbl="node1" presStyleIdx="1" presStyleCnt="5"/>
      <dgm:spPr/>
    </dgm:pt>
    <dgm:pt modelId="{59B39DC8-4A3E-4185-B8A6-C11AA3026EAD}" type="pres">
      <dgm:prSet presAssocID="{E50A023E-B3B7-41BC-8BE5-2D60DACEA231}" presName="dummy" presStyleCnt="0"/>
      <dgm:spPr/>
    </dgm:pt>
    <dgm:pt modelId="{73028363-EDEE-4F99-B182-D3674B36A8D6}" type="pres">
      <dgm:prSet presAssocID="{E50A023E-B3B7-41BC-8BE5-2D60DACEA231}" presName="node" presStyleLbl="revTx" presStyleIdx="2" presStyleCnt="5">
        <dgm:presLayoutVars>
          <dgm:bulletEnabled val="1"/>
        </dgm:presLayoutVars>
      </dgm:prSet>
      <dgm:spPr/>
    </dgm:pt>
    <dgm:pt modelId="{98FE4C34-579D-41D6-93E3-3BCFFD7C2D16}" type="pres">
      <dgm:prSet presAssocID="{9D165CCC-2312-4AF1-B5BE-C6C30F7E81E4}" presName="sibTrans" presStyleLbl="node1" presStyleIdx="2" presStyleCnt="5"/>
      <dgm:spPr/>
    </dgm:pt>
    <dgm:pt modelId="{6E080C88-DEF9-48FB-B254-4FC1B00DB7A6}" type="pres">
      <dgm:prSet presAssocID="{3B438089-4327-4516-A247-BCB1F8D093A6}" presName="dummy" presStyleCnt="0"/>
      <dgm:spPr/>
    </dgm:pt>
    <dgm:pt modelId="{01BDFD74-56BF-4ABB-BC34-7931255F301A}" type="pres">
      <dgm:prSet presAssocID="{3B438089-4327-4516-A247-BCB1F8D093A6}" presName="node" presStyleLbl="revTx" presStyleIdx="3" presStyleCnt="5">
        <dgm:presLayoutVars>
          <dgm:bulletEnabled val="1"/>
        </dgm:presLayoutVars>
      </dgm:prSet>
      <dgm:spPr/>
    </dgm:pt>
    <dgm:pt modelId="{F0E4A25F-283F-4E92-90F0-A3CB409C6EE3}" type="pres">
      <dgm:prSet presAssocID="{9881C6E3-9F39-4C69-8A08-49CD97C1B3C1}" presName="sibTrans" presStyleLbl="node1" presStyleIdx="3" presStyleCnt="5"/>
      <dgm:spPr/>
    </dgm:pt>
    <dgm:pt modelId="{EF9BC52A-BA41-45ED-94FC-7248AA1D5A8D}" type="pres">
      <dgm:prSet presAssocID="{20E7DCAA-C81F-4E57-84D4-9DC0093479A7}" presName="dummy" presStyleCnt="0"/>
      <dgm:spPr/>
    </dgm:pt>
    <dgm:pt modelId="{A9A93DD0-4C2E-4C65-A25D-44CE998963E0}" type="pres">
      <dgm:prSet presAssocID="{20E7DCAA-C81F-4E57-84D4-9DC0093479A7}" presName="node" presStyleLbl="revTx" presStyleIdx="4" presStyleCnt="5">
        <dgm:presLayoutVars>
          <dgm:bulletEnabled val="1"/>
        </dgm:presLayoutVars>
      </dgm:prSet>
      <dgm:spPr/>
    </dgm:pt>
    <dgm:pt modelId="{1A9A9354-8678-44E8-8178-D279379ED133}" type="pres">
      <dgm:prSet presAssocID="{9BED58F1-9A65-485F-8C61-840B912A8659}" presName="sibTrans" presStyleLbl="node1" presStyleIdx="4" presStyleCnt="5"/>
      <dgm:spPr/>
    </dgm:pt>
  </dgm:ptLst>
  <dgm:cxnLst>
    <dgm:cxn modelId="{8BF77D76-1D8C-47D4-8F0B-57F2A308E230}" type="presOf" srcId="{E50A023E-B3B7-41BC-8BE5-2D60DACEA231}" destId="{73028363-EDEE-4F99-B182-D3674B36A8D6}" srcOrd="0" destOrd="0" presId="urn:microsoft.com/office/officeart/2005/8/layout/cycle1"/>
    <dgm:cxn modelId="{0626DF2F-49D6-400A-B404-35D4C54D775E}" type="presOf" srcId="{7090E9D4-174E-426E-8D7C-4E0E8230644B}" destId="{E64467F9-7C6C-4D2C-BABF-C852654832C7}" srcOrd="0" destOrd="0" presId="urn:microsoft.com/office/officeart/2005/8/layout/cycle1"/>
    <dgm:cxn modelId="{8126B252-04DB-4717-AD3E-F6E180A39F73}" type="presOf" srcId="{08672B3F-AC9B-4973-BD31-E700360E240C}" destId="{2E7AA94E-D98C-4567-BB36-478A057418DD}" srcOrd="0" destOrd="0" presId="urn:microsoft.com/office/officeart/2005/8/layout/cycle1"/>
    <dgm:cxn modelId="{927C7F75-05F5-4D80-90A0-3C2555D62DFC}" type="presOf" srcId="{522094F7-8E35-4CAC-B793-44FF00C3198F}" destId="{86A65E77-ABB8-4846-89AB-C6CAF6EF905C}" srcOrd="0" destOrd="0" presId="urn:microsoft.com/office/officeart/2005/8/layout/cycle1"/>
    <dgm:cxn modelId="{FF6E9612-B397-44D4-B591-D7DC43F86BAF}" srcId="{24D6B174-F039-4819-8494-FA4E4E668F7C}" destId="{08672B3F-AC9B-4973-BD31-E700360E240C}" srcOrd="1" destOrd="0" parTransId="{69C64104-8421-4B35-BD27-AE30069C4335}" sibTransId="{7090E9D4-174E-426E-8D7C-4E0E8230644B}"/>
    <dgm:cxn modelId="{02FFF869-98E1-4680-BF8C-0AB88FA647A4}" srcId="{24D6B174-F039-4819-8494-FA4E4E668F7C}" destId="{20E7DCAA-C81F-4E57-84D4-9DC0093479A7}" srcOrd="4" destOrd="0" parTransId="{4B81A12A-883E-4E31-A6CD-03AED09AA3E6}" sibTransId="{9BED58F1-9A65-485F-8C61-840B912A8659}"/>
    <dgm:cxn modelId="{51B08BC4-3419-4EBE-B617-1892F5CFF603}" type="presOf" srcId="{3B438089-4327-4516-A247-BCB1F8D093A6}" destId="{01BDFD74-56BF-4ABB-BC34-7931255F301A}" srcOrd="0" destOrd="0" presId="urn:microsoft.com/office/officeart/2005/8/layout/cycle1"/>
    <dgm:cxn modelId="{7D9D5FEC-1797-4C86-94C9-F9F0E4A7517C}" type="presOf" srcId="{24D6B174-F039-4819-8494-FA4E4E668F7C}" destId="{E0F1B3DD-983B-4CD5-9B0E-4F3AEEB23319}" srcOrd="0" destOrd="0" presId="urn:microsoft.com/office/officeart/2005/8/layout/cycle1"/>
    <dgm:cxn modelId="{F5EEE6C8-A1C1-4018-B53A-72BAC1FF6EFE}" type="presOf" srcId="{20E7DCAA-C81F-4E57-84D4-9DC0093479A7}" destId="{A9A93DD0-4C2E-4C65-A25D-44CE998963E0}" srcOrd="0" destOrd="0" presId="urn:microsoft.com/office/officeart/2005/8/layout/cycle1"/>
    <dgm:cxn modelId="{9BA73E49-84E1-462C-83B6-78B56F2727D1}" type="presOf" srcId="{B37A0DDE-2720-4576-93B2-35C105684BE1}" destId="{66D91559-B822-4476-9318-B29D276B548F}" srcOrd="0" destOrd="0" presId="urn:microsoft.com/office/officeart/2005/8/layout/cycle1"/>
    <dgm:cxn modelId="{14586932-AF04-4776-A31C-C8795DB863A2}" srcId="{24D6B174-F039-4819-8494-FA4E4E668F7C}" destId="{E50A023E-B3B7-41BC-8BE5-2D60DACEA231}" srcOrd="2" destOrd="0" parTransId="{12EDAD86-085B-49D0-80BA-DE49EC325C37}" sibTransId="{9D165CCC-2312-4AF1-B5BE-C6C30F7E81E4}"/>
    <dgm:cxn modelId="{022493C6-7BB1-49D8-9AEF-B29FB358F9A1}" type="presOf" srcId="{9BED58F1-9A65-485F-8C61-840B912A8659}" destId="{1A9A9354-8678-44E8-8178-D279379ED133}" srcOrd="0" destOrd="0" presId="urn:microsoft.com/office/officeart/2005/8/layout/cycle1"/>
    <dgm:cxn modelId="{543B41A9-255E-407B-B187-5BAF6A5CEC54}" type="presOf" srcId="{9881C6E3-9F39-4C69-8A08-49CD97C1B3C1}" destId="{F0E4A25F-283F-4E92-90F0-A3CB409C6EE3}" srcOrd="0" destOrd="0" presId="urn:microsoft.com/office/officeart/2005/8/layout/cycle1"/>
    <dgm:cxn modelId="{F9B97EA5-4744-4175-8F1B-873F125F19B8}" srcId="{24D6B174-F039-4819-8494-FA4E4E668F7C}" destId="{3B438089-4327-4516-A247-BCB1F8D093A6}" srcOrd="3" destOrd="0" parTransId="{A855332D-DBD4-4DEC-B1F7-0F75F65A70F5}" sibTransId="{9881C6E3-9F39-4C69-8A08-49CD97C1B3C1}"/>
    <dgm:cxn modelId="{E498B94D-F09E-4CBF-8607-0271ACD8A3F1}" type="presOf" srcId="{9D165CCC-2312-4AF1-B5BE-C6C30F7E81E4}" destId="{98FE4C34-579D-41D6-93E3-3BCFFD7C2D16}" srcOrd="0" destOrd="0" presId="urn:microsoft.com/office/officeart/2005/8/layout/cycle1"/>
    <dgm:cxn modelId="{B6E26CFB-C2B5-4581-B748-3C2523C3D2AA}" srcId="{24D6B174-F039-4819-8494-FA4E4E668F7C}" destId="{B37A0DDE-2720-4576-93B2-35C105684BE1}" srcOrd="0" destOrd="0" parTransId="{6A43D453-4F15-4338-8DE4-292128EDB2C7}" sibTransId="{522094F7-8E35-4CAC-B793-44FF00C3198F}"/>
    <dgm:cxn modelId="{ECF998BB-FE63-4117-81D8-9669AE905003}" type="presParOf" srcId="{E0F1B3DD-983B-4CD5-9B0E-4F3AEEB23319}" destId="{3A95B4BF-F772-4459-B421-7B66F1B00493}" srcOrd="0" destOrd="0" presId="urn:microsoft.com/office/officeart/2005/8/layout/cycle1"/>
    <dgm:cxn modelId="{321E54BD-1D14-4C2C-BB90-39179F55BC29}" type="presParOf" srcId="{E0F1B3DD-983B-4CD5-9B0E-4F3AEEB23319}" destId="{66D91559-B822-4476-9318-B29D276B548F}" srcOrd="1" destOrd="0" presId="urn:microsoft.com/office/officeart/2005/8/layout/cycle1"/>
    <dgm:cxn modelId="{832697E1-D712-4F3A-AD5A-A3267FCD3430}" type="presParOf" srcId="{E0F1B3DD-983B-4CD5-9B0E-4F3AEEB23319}" destId="{86A65E77-ABB8-4846-89AB-C6CAF6EF905C}" srcOrd="2" destOrd="0" presId="urn:microsoft.com/office/officeart/2005/8/layout/cycle1"/>
    <dgm:cxn modelId="{1419926D-9313-49F6-8882-1569342C55AC}" type="presParOf" srcId="{E0F1B3DD-983B-4CD5-9B0E-4F3AEEB23319}" destId="{4728C2C5-FD33-4250-9CE4-2BA164AFCCFD}" srcOrd="3" destOrd="0" presId="urn:microsoft.com/office/officeart/2005/8/layout/cycle1"/>
    <dgm:cxn modelId="{E7D2A093-D79F-4A7E-B729-E509DA7839CE}" type="presParOf" srcId="{E0F1B3DD-983B-4CD5-9B0E-4F3AEEB23319}" destId="{2E7AA94E-D98C-4567-BB36-478A057418DD}" srcOrd="4" destOrd="0" presId="urn:microsoft.com/office/officeart/2005/8/layout/cycle1"/>
    <dgm:cxn modelId="{4A0C5358-7AAC-4475-9034-429B6619C177}" type="presParOf" srcId="{E0F1B3DD-983B-4CD5-9B0E-4F3AEEB23319}" destId="{E64467F9-7C6C-4D2C-BABF-C852654832C7}" srcOrd="5" destOrd="0" presId="urn:microsoft.com/office/officeart/2005/8/layout/cycle1"/>
    <dgm:cxn modelId="{E552686F-810E-425B-A22C-D684077E7945}" type="presParOf" srcId="{E0F1B3DD-983B-4CD5-9B0E-4F3AEEB23319}" destId="{59B39DC8-4A3E-4185-B8A6-C11AA3026EAD}" srcOrd="6" destOrd="0" presId="urn:microsoft.com/office/officeart/2005/8/layout/cycle1"/>
    <dgm:cxn modelId="{07E7927E-86CA-48EF-A1E6-36366D8F5DB4}" type="presParOf" srcId="{E0F1B3DD-983B-4CD5-9B0E-4F3AEEB23319}" destId="{73028363-EDEE-4F99-B182-D3674B36A8D6}" srcOrd="7" destOrd="0" presId="urn:microsoft.com/office/officeart/2005/8/layout/cycle1"/>
    <dgm:cxn modelId="{91619B49-FA0C-4D2E-B545-CF64CE7B215C}" type="presParOf" srcId="{E0F1B3DD-983B-4CD5-9B0E-4F3AEEB23319}" destId="{98FE4C34-579D-41D6-93E3-3BCFFD7C2D16}" srcOrd="8" destOrd="0" presId="urn:microsoft.com/office/officeart/2005/8/layout/cycle1"/>
    <dgm:cxn modelId="{534B96FE-3AB8-4DD3-9FF2-225F47CE0235}" type="presParOf" srcId="{E0F1B3DD-983B-4CD5-9B0E-4F3AEEB23319}" destId="{6E080C88-DEF9-48FB-B254-4FC1B00DB7A6}" srcOrd="9" destOrd="0" presId="urn:microsoft.com/office/officeart/2005/8/layout/cycle1"/>
    <dgm:cxn modelId="{7A8ABB50-E5DE-4B13-9555-998F60083A2B}" type="presParOf" srcId="{E0F1B3DD-983B-4CD5-9B0E-4F3AEEB23319}" destId="{01BDFD74-56BF-4ABB-BC34-7931255F301A}" srcOrd="10" destOrd="0" presId="urn:microsoft.com/office/officeart/2005/8/layout/cycle1"/>
    <dgm:cxn modelId="{23FF20E1-1205-4BC9-B194-6569C741DE96}" type="presParOf" srcId="{E0F1B3DD-983B-4CD5-9B0E-4F3AEEB23319}" destId="{F0E4A25F-283F-4E92-90F0-A3CB409C6EE3}" srcOrd="11" destOrd="0" presId="urn:microsoft.com/office/officeart/2005/8/layout/cycle1"/>
    <dgm:cxn modelId="{3610008B-5E6D-4620-A483-AD8614AB8BF4}" type="presParOf" srcId="{E0F1B3DD-983B-4CD5-9B0E-4F3AEEB23319}" destId="{EF9BC52A-BA41-45ED-94FC-7248AA1D5A8D}" srcOrd="12" destOrd="0" presId="urn:microsoft.com/office/officeart/2005/8/layout/cycle1"/>
    <dgm:cxn modelId="{7981795B-1D07-4F3C-BD9A-8E8077488F4C}" type="presParOf" srcId="{E0F1B3DD-983B-4CD5-9B0E-4F3AEEB23319}" destId="{A9A93DD0-4C2E-4C65-A25D-44CE998963E0}" srcOrd="13" destOrd="0" presId="urn:microsoft.com/office/officeart/2005/8/layout/cycle1"/>
    <dgm:cxn modelId="{7B6AD61B-AA53-41D4-8B9C-E34A93CFC434}" type="presParOf" srcId="{E0F1B3DD-983B-4CD5-9B0E-4F3AEEB23319}" destId="{1A9A9354-8678-44E8-8178-D279379ED133}"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5B5132-949B-4530-B235-67391ABEF170}"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en-US"/>
        </a:p>
      </dgm:t>
    </dgm:pt>
    <dgm:pt modelId="{DE2A6344-D936-45A8-B99B-ACDB361507EA}">
      <dgm:prSet phldrT="[Text]"/>
      <dgm:spPr/>
      <dgm:t>
        <a:bodyPr/>
        <a:lstStyle/>
        <a:p>
          <a:r>
            <a:rPr lang="en-US" dirty="0" smtClean="0"/>
            <a:t>A Prophetic Book</a:t>
          </a:r>
          <a:endParaRPr lang="en-US" dirty="0"/>
        </a:p>
      </dgm:t>
    </dgm:pt>
    <dgm:pt modelId="{966375FE-405F-4466-B220-D0CB2F5723D9}" type="parTrans" cxnId="{2D0BC9A0-4F58-44E5-8EC3-4905AE24311B}">
      <dgm:prSet/>
      <dgm:spPr/>
      <dgm:t>
        <a:bodyPr/>
        <a:lstStyle/>
        <a:p>
          <a:endParaRPr lang="en-US"/>
        </a:p>
      </dgm:t>
    </dgm:pt>
    <dgm:pt modelId="{50864D1E-FC81-4D3B-9B2C-D07B45C24FB4}" type="sibTrans" cxnId="{2D0BC9A0-4F58-44E5-8EC3-4905AE24311B}">
      <dgm:prSet/>
      <dgm:spPr/>
      <dgm:t>
        <a:bodyPr/>
        <a:lstStyle/>
        <a:p>
          <a:endParaRPr lang="en-US"/>
        </a:p>
      </dgm:t>
    </dgm:pt>
    <dgm:pt modelId="{4AE4C468-61FA-403A-9983-1C5AD7F87F0A}">
      <dgm:prSet phldrT="[Text]"/>
      <dgm:spPr/>
      <dgm:t>
        <a:bodyPr/>
        <a:lstStyle/>
        <a:p>
          <a:r>
            <a:rPr lang="en-US" dirty="0" smtClean="0"/>
            <a:t>Why These 7?</a:t>
          </a:r>
          <a:endParaRPr lang="en-US" dirty="0"/>
        </a:p>
      </dgm:t>
    </dgm:pt>
    <dgm:pt modelId="{B193DA3C-90C3-4BD6-A4C3-4575335C0006}" type="parTrans" cxnId="{F522FEDD-483F-44BB-BCC9-5F85EC6BB6CA}">
      <dgm:prSet/>
      <dgm:spPr/>
      <dgm:t>
        <a:bodyPr/>
        <a:lstStyle/>
        <a:p>
          <a:endParaRPr lang="en-US"/>
        </a:p>
      </dgm:t>
    </dgm:pt>
    <dgm:pt modelId="{FF360A10-9BFA-4FDC-BFA3-56E5F704D2A5}" type="sibTrans" cxnId="{F522FEDD-483F-44BB-BCC9-5F85EC6BB6CA}">
      <dgm:prSet/>
      <dgm:spPr/>
      <dgm:t>
        <a:bodyPr/>
        <a:lstStyle/>
        <a:p>
          <a:endParaRPr lang="en-US"/>
        </a:p>
      </dgm:t>
    </dgm:pt>
    <dgm:pt modelId="{18FD2460-B710-49C0-AA90-99E8A7670FF7}">
      <dgm:prSet phldrT="[Text]"/>
      <dgm:spPr/>
      <dgm:t>
        <a:bodyPr/>
        <a:lstStyle/>
        <a:p>
          <a:r>
            <a:rPr lang="en-US" dirty="0" smtClean="0"/>
            <a:t>“Complete Church Age”</a:t>
          </a:r>
          <a:endParaRPr lang="en-US" dirty="0"/>
        </a:p>
      </dgm:t>
    </dgm:pt>
    <dgm:pt modelId="{0759D5B1-7A02-48AB-86C7-21DB35CA3D72}" type="parTrans" cxnId="{8D067805-F627-4484-98EF-482D58BB3364}">
      <dgm:prSet/>
      <dgm:spPr/>
      <dgm:t>
        <a:bodyPr/>
        <a:lstStyle/>
        <a:p>
          <a:endParaRPr lang="en-US"/>
        </a:p>
      </dgm:t>
    </dgm:pt>
    <dgm:pt modelId="{3C91E9EC-A772-4C5F-9871-6C55874D3B87}" type="sibTrans" cxnId="{8D067805-F627-4484-98EF-482D58BB3364}">
      <dgm:prSet/>
      <dgm:spPr/>
      <dgm:t>
        <a:bodyPr/>
        <a:lstStyle/>
        <a:p>
          <a:endParaRPr lang="en-US"/>
        </a:p>
      </dgm:t>
    </dgm:pt>
    <dgm:pt modelId="{40A45F2E-6378-4BA7-951B-B9578775749B}">
      <dgm:prSet phldrT="[Text]"/>
      <dgm:spPr/>
      <dgm:t>
        <a:bodyPr/>
        <a:lstStyle/>
        <a:p>
          <a:r>
            <a:rPr lang="en-US" dirty="0" smtClean="0"/>
            <a:t>Corresponds Tightly</a:t>
          </a:r>
          <a:endParaRPr lang="en-US" dirty="0"/>
        </a:p>
      </dgm:t>
    </dgm:pt>
    <dgm:pt modelId="{5FD56CDB-FDE8-491B-B7D0-2A9732585BE7}" type="parTrans" cxnId="{C2AE9DE0-EBA7-4B8D-8E81-87A05915CB75}">
      <dgm:prSet/>
      <dgm:spPr/>
      <dgm:t>
        <a:bodyPr/>
        <a:lstStyle/>
        <a:p>
          <a:endParaRPr lang="en-US"/>
        </a:p>
      </dgm:t>
    </dgm:pt>
    <dgm:pt modelId="{945520E2-16AF-4C57-8023-7C040D5DF960}" type="sibTrans" cxnId="{C2AE9DE0-EBA7-4B8D-8E81-87A05915CB75}">
      <dgm:prSet/>
      <dgm:spPr/>
      <dgm:t>
        <a:bodyPr/>
        <a:lstStyle/>
        <a:p>
          <a:endParaRPr lang="en-US"/>
        </a:p>
      </dgm:t>
    </dgm:pt>
    <dgm:pt modelId="{E748C19F-F565-42CC-9498-EDF9EA3C2B54}" type="pres">
      <dgm:prSet presAssocID="{CD5B5132-949B-4530-B235-67391ABEF170}" presName="linear" presStyleCnt="0">
        <dgm:presLayoutVars>
          <dgm:dir/>
          <dgm:resizeHandles val="exact"/>
        </dgm:presLayoutVars>
      </dgm:prSet>
      <dgm:spPr/>
    </dgm:pt>
    <dgm:pt modelId="{6362AAC4-9195-465C-858B-252025A05319}" type="pres">
      <dgm:prSet presAssocID="{DE2A6344-D936-45A8-B99B-ACDB361507EA}" presName="comp" presStyleCnt="0"/>
      <dgm:spPr/>
    </dgm:pt>
    <dgm:pt modelId="{153BC2D7-785F-4B94-92AA-223EF0111C2F}" type="pres">
      <dgm:prSet presAssocID="{DE2A6344-D936-45A8-B99B-ACDB361507EA}" presName="box" presStyleLbl="node1" presStyleIdx="0" presStyleCnt="4"/>
      <dgm:spPr/>
      <dgm:t>
        <a:bodyPr/>
        <a:lstStyle/>
        <a:p>
          <a:endParaRPr lang="en-US"/>
        </a:p>
      </dgm:t>
    </dgm:pt>
    <dgm:pt modelId="{7ABC238B-D0B7-4FF3-A639-2825F5ADEECD}" type="pres">
      <dgm:prSet presAssocID="{DE2A6344-D936-45A8-B99B-ACDB361507EA}" presName="img" presStyleLbl="fgImgPlace1" presStyleIdx="0" presStyleCnt="4"/>
      <dgm:spPr>
        <a:blipFill rotWithShape="1">
          <a:blip xmlns:r="http://schemas.openxmlformats.org/officeDocument/2006/relationships" r:embed="rId1"/>
          <a:stretch>
            <a:fillRect/>
          </a:stretch>
        </a:blipFill>
      </dgm:spPr>
    </dgm:pt>
    <dgm:pt modelId="{5ED58A19-0267-41A0-ACB0-31E9FF6A8420}" type="pres">
      <dgm:prSet presAssocID="{DE2A6344-D936-45A8-B99B-ACDB361507EA}" presName="text" presStyleLbl="node1" presStyleIdx="0" presStyleCnt="4">
        <dgm:presLayoutVars>
          <dgm:bulletEnabled val="1"/>
        </dgm:presLayoutVars>
      </dgm:prSet>
      <dgm:spPr/>
      <dgm:t>
        <a:bodyPr/>
        <a:lstStyle/>
        <a:p>
          <a:endParaRPr lang="en-US"/>
        </a:p>
      </dgm:t>
    </dgm:pt>
    <dgm:pt modelId="{DAE9169E-33AB-4E1B-A17D-49CB82531844}" type="pres">
      <dgm:prSet presAssocID="{50864D1E-FC81-4D3B-9B2C-D07B45C24FB4}" presName="spacer" presStyleCnt="0"/>
      <dgm:spPr/>
    </dgm:pt>
    <dgm:pt modelId="{8C7A25EE-B57B-4C3D-8DB9-B3D7E9E33D99}" type="pres">
      <dgm:prSet presAssocID="{4AE4C468-61FA-403A-9983-1C5AD7F87F0A}" presName="comp" presStyleCnt="0"/>
      <dgm:spPr/>
    </dgm:pt>
    <dgm:pt modelId="{897699EA-DE06-4F32-AA03-B03E803787F9}" type="pres">
      <dgm:prSet presAssocID="{4AE4C468-61FA-403A-9983-1C5AD7F87F0A}" presName="box" presStyleLbl="node1" presStyleIdx="1" presStyleCnt="4"/>
      <dgm:spPr/>
    </dgm:pt>
    <dgm:pt modelId="{4BE32F58-7E36-4738-AB84-0E5206C688C7}" type="pres">
      <dgm:prSet presAssocID="{4AE4C468-61FA-403A-9983-1C5AD7F87F0A}" presName="img" presStyleLbl="fgImgPlace1" presStyleIdx="1" presStyleCnt="4"/>
      <dgm:spPr>
        <a:blipFill rotWithShape="1">
          <a:blip xmlns:r="http://schemas.openxmlformats.org/officeDocument/2006/relationships" r:embed="rId2"/>
          <a:stretch>
            <a:fillRect/>
          </a:stretch>
        </a:blipFill>
      </dgm:spPr>
    </dgm:pt>
    <dgm:pt modelId="{0A97F2B4-4C0A-4F2E-BA50-E4EFB4189FEF}" type="pres">
      <dgm:prSet presAssocID="{4AE4C468-61FA-403A-9983-1C5AD7F87F0A}" presName="text" presStyleLbl="node1" presStyleIdx="1" presStyleCnt="4">
        <dgm:presLayoutVars>
          <dgm:bulletEnabled val="1"/>
        </dgm:presLayoutVars>
      </dgm:prSet>
      <dgm:spPr/>
    </dgm:pt>
    <dgm:pt modelId="{4195AA51-A0D1-4569-B071-C005E75DC9E6}" type="pres">
      <dgm:prSet presAssocID="{FF360A10-9BFA-4FDC-BFA3-56E5F704D2A5}" presName="spacer" presStyleCnt="0"/>
      <dgm:spPr/>
    </dgm:pt>
    <dgm:pt modelId="{D63D3471-66A3-4CA7-A936-8DFA65EE9385}" type="pres">
      <dgm:prSet presAssocID="{18FD2460-B710-49C0-AA90-99E8A7670FF7}" presName="comp" presStyleCnt="0"/>
      <dgm:spPr/>
    </dgm:pt>
    <dgm:pt modelId="{94FF7E73-583C-4474-B429-B4C793FECFD6}" type="pres">
      <dgm:prSet presAssocID="{18FD2460-B710-49C0-AA90-99E8A7670FF7}" presName="box" presStyleLbl="node1" presStyleIdx="2" presStyleCnt="4"/>
      <dgm:spPr/>
    </dgm:pt>
    <dgm:pt modelId="{1A950172-74A2-49E8-9DEE-EAF677F4BCF2}" type="pres">
      <dgm:prSet presAssocID="{18FD2460-B710-49C0-AA90-99E8A7670FF7}" presName="img" presStyleLbl="fgImgPlace1" presStyleIdx="2" presStyleCnt="4"/>
      <dgm:spPr>
        <a:blipFill rotWithShape="1">
          <a:blip xmlns:r="http://schemas.openxmlformats.org/officeDocument/2006/relationships" r:embed="rId3"/>
          <a:stretch>
            <a:fillRect/>
          </a:stretch>
        </a:blipFill>
      </dgm:spPr>
    </dgm:pt>
    <dgm:pt modelId="{8B3D334F-3677-4628-BDA1-2CFED84365C7}" type="pres">
      <dgm:prSet presAssocID="{18FD2460-B710-49C0-AA90-99E8A7670FF7}" presName="text" presStyleLbl="node1" presStyleIdx="2" presStyleCnt="4">
        <dgm:presLayoutVars>
          <dgm:bulletEnabled val="1"/>
        </dgm:presLayoutVars>
      </dgm:prSet>
      <dgm:spPr/>
    </dgm:pt>
    <dgm:pt modelId="{9C8D7F2B-20D7-4124-9484-0C422C511B35}" type="pres">
      <dgm:prSet presAssocID="{3C91E9EC-A772-4C5F-9871-6C55874D3B87}" presName="spacer" presStyleCnt="0"/>
      <dgm:spPr/>
    </dgm:pt>
    <dgm:pt modelId="{514B1F79-0283-4E3C-BE06-01C4D8DF27F0}" type="pres">
      <dgm:prSet presAssocID="{40A45F2E-6378-4BA7-951B-B9578775749B}" presName="comp" presStyleCnt="0"/>
      <dgm:spPr/>
    </dgm:pt>
    <dgm:pt modelId="{F3F4361A-8182-4030-906F-2928A98C83DC}" type="pres">
      <dgm:prSet presAssocID="{40A45F2E-6378-4BA7-951B-B9578775749B}" presName="box" presStyleLbl="node1" presStyleIdx="3" presStyleCnt="4"/>
      <dgm:spPr/>
    </dgm:pt>
    <dgm:pt modelId="{F313F918-F00B-4798-9E51-F55E49C54520}" type="pres">
      <dgm:prSet presAssocID="{40A45F2E-6378-4BA7-951B-B9578775749B}" presName="img" presStyleLbl="fgImgPlace1" presStyleIdx="3" presStyleCnt="4"/>
      <dgm:spPr>
        <a:blipFill rotWithShape="1">
          <a:blip xmlns:r="http://schemas.openxmlformats.org/officeDocument/2006/relationships" r:embed="rId4"/>
          <a:stretch>
            <a:fillRect/>
          </a:stretch>
        </a:blipFill>
      </dgm:spPr>
    </dgm:pt>
    <dgm:pt modelId="{D4C20CE3-8086-4840-B5AA-389146DD0C6F}" type="pres">
      <dgm:prSet presAssocID="{40A45F2E-6378-4BA7-951B-B9578775749B}" presName="text" presStyleLbl="node1" presStyleIdx="3" presStyleCnt="4">
        <dgm:presLayoutVars>
          <dgm:bulletEnabled val="1"/>
        </dgm:presLayoutVars>
      </dgm:prSet>
      <dgm:spPr/>
    </dgm:pt>
  </dgm:ptLst>
  <dgm:cxnLst>
    <dgm:cxn modelId="{0D82FBC1-7661-4E22-ABBF-96A237283B22}" type="presOf" srcId="{4AE4C468-61FA-403A-9983-1C5AD7F87F0A}" destId="{0A97F2B4-4C0A-4F2E-BA50-E4EFB4189FEF}" srcOrd="1" destOrd="0" presId="urn:microsoft.com/office/officeart/2005/8/layout/vList4"/>
    <dgm:cxn modelId="{1207AE5E-CD28-4A8F-B9E7-C9907C373BA3}" type="presOf" srcId="{DE2A6344-D936-45A8-B99B-ACDB361507EA}" destId="{5ED58A19-0267-41A0-ACB0-31E9FF6A8420}" srcOrd="1" destOrd="0" presId="urn:microsoft.com/office/officeart/2005/8/layout/vList4"/>
    <dgm:cxn modelId="{C2AE9DE0-EBA7-4B8D-8E81-87A05915CB75}" srcId="{CD5B5132-949B-4530-B235-67391ABEF170}" destId="{40A45F2E-6378-4BA7-951B-B9578775749B}" srcOrd="3" destOrd="0" parTransId="{5FD56CDB-FDE8-491B-B7D0-2A9732585BE7}" sibTransId="{945520E2-16AF-4C57-8023-7C040D5DF960}"/>
    <dgm:cxn modelId="{601D20AF-EC18-4180-9347-C57FBBFCFB65}" type="presOf" srcId="{40A45F2E-6378-4BA7-951B-B9578775749B}" destId="{F3F4361A-8182-4030-906F-2928A98C83DC}" srcOrd="0" destOrd="0" presId="urn:microsoft.com/office/officeart/2005/8/layout/vList4"/>
    <dgm:cxn modelId="{3C054072-156B-4C8D-9C99-E47807EB7435}" type="presOf" srcId="{4AE4C468-61FA-403A-9983-1C5AD7F87F0A}" destId="{897699EA-DE06-4F32-AA03-B03E803787F9}" srcOrd="0" destOrd="0" presId="urn:microsoft.com/office/officeart/2005/8/layout/vList4"/>
    <dgm:cxn modelId="{3EDEF008-3B52-4397-AB22-D28776D0D21B}" type="presOf" srcId="{DE2A6344-D936-45A8-B99B-ACDB361507EA}" destId="{153BC2D7-785F-4B94-92AA-223EF0111C2F}" srcOrd="0" destOrd="0" presId="urn:microsoft.com/office/officeart/2005/8/layout/vList4"/>
    <dgm:cxn modelId="{E2B6501C-E2C3-456F-AFDB-92A8F3725B4E}" type="presOf" srcId="{18FD2460-B710-49C0-AA90-99E8A7670FF7}" destId="{94FF7E73-583C-4474-B429-B4C793FECFD6}" srcOrd="0" destOrd="0" presId="urn:microsoft.com/office/officeart/2005/8/layout/vList4"/>
    <dgm:cxn modelId="{F14114EA-4212-427E-9064-1BAECB330158}" type="presOf" srcId="{CD5B5132-949B-4530-B235-67391ABEF170}" destId="{E748C19F-F565-42CC-9498-EDF9EA3C2B54}" srcOrd="0" destOrd="0" presId="urn:microsoft.com/office/officeart/2005/8/layout/vList4"/>
    <dgm:cxn modelId="{F71E8A8E-693A-4DBB-88D8-572B99DC4774}" type="presOf" srcId="{40A45F2E-6378-4BA7-951B-B9578775749B}" destId="{D4C20CE3-8086-4840-B5AA-389146DD0C6F}" srcOrd="1" destOrd="0" presId="urn:microsoft.com/office/officeart/2005/8/layout/vList4"/>
    <dgm:cxn modelId="{2D0BC9A0-4F58-44E5-8EC3-4905AE24311B}" srcId="{CD5B5132-949B-4530-B235-67391ABEF170}" destId="{DE2A6344-D936-45A8-B99B-ACDB361507EA}" srcOrd="0" destOrd="0" parTransId="{966375FE-405F-4466-B220-D0CB2F5723D9}" sibTransId="{50864D1E-FC81-4D3B-9B2C-D07B45C24FB4}"/>
    <dgm:cxn modelId="{F522FEDD-483F-44BB-BCC9-5F85EC6BB6CA}" srcId="{CD5B5132-949B-4530-B235-67391ABEF170}" destId="{4AE4C468-61FA-403A-9983-1C5AD7F87F0A}" srcOrd="1" destOrd="0" parTransId="{B193DA3C-90C3-4BD6-A4C3-4575335C0006}" sibTransId="{FF360A10-9BFA-4FDC-BFA3-56E5F704D2A5}"/>
    <dgm:cxn modelId="{A4DCD713-D865-4FC7-8D1E-C8242EC7D30A}" type="presOf" srcId="{18FD2460-B710-49C0-AA90-99E8A7670FF7}" destId="{8B3D334F-3677-4628-BDA1-2CFED84365C7}" srcOrd="1" destOrd="0" presId="urn:microsoft.com/office/officeart/2005/8/layout/vList4"/>
    <dgm:cxn modelId="{8D067805-F627-4484-98EF-482D58BB3364}" srcId="{CD5B5132-949B-4530-B235-67391ABEF170}" destId="{18FD2460-B710-49C0-AA90-99E8A7670FF7}" srcOrd="2" destOrd="0" parTransId="{0759D5B1-7A02-48AB-86C7-21DB35CA3D72}" sibTransId="{3C91E9EC-A772-4C5F-9871-6C55874D3B87}"/>
    <dgm:cxn modelId="{2BA5E3D0-6204-493D-88A6-798F7E70B27C}" type="presParOf" srcId="{E748C19F-F565-42CC-9498-EDF9EA3C2B54}" destId="{6362AAC4-9195-465C-858B-252025A05319}" srcOrd="0" destOrd="0" presId="urn:microsoft.com/office/officeart/2005/8/layout/vList4"/>
    <dgm:cxn modelId="{CBBCDDC2-2D00-4D96-8859-67D6F5486FB6}" type="presParOf" srcId="{6362AAC4-9195-465C-858B-252025A05319}" destId="{153BC2D7-785F-4B94-92AA-223EF0111C2F}" srcOrd="0" destOrd="0" presId="urn:microsoft.com/office/officeart/2005/8/layout/vList4"/>
    <dgm:cxn modelId="{07F1D6F3-28D3-4C41-BF87-647559E185DC}" type="presParOf" srcId="{6362AAC4-9195-465C-858B-252025A05319}" destId="{7ABC238B-D0B7-4FF3-A639-2825F5ADEECD}" srcOrd="1" destOrd="0" presId="urn:microsoft.com/office/officeart/2005/8/layout/vList4"/>
    <dgm:cxn modelId="{0B4E6013-1CF7-4BF9-81A6-CA9594000EDE}" type="presParOf" srcId="{6362AAC4-9195-465C-858B-252025A05319}" destId="{5ED58A19-0267-41A0-ACB0-31E9FF6A8420}" srcOrd="2" destOrd="0" presId="urn:microsoft.com/office/officeart/2005/8/layout/vList4"/>
    <dgm:cxn modelId="{EA41073F-78FF-4F88-8488-60B45D96857D}" type="presParOf" srcId="{E748C19F-F565-42CC-9498-EDF9EA3C2B54}" destId="{DAE9169E-33AB-4E1B-A17D-49CB82531844}" srcOrd="1" destOrd="0" presId="urn:microsoft.com/office/officeart/2005/8/layout/vList4"/>
    <dgm:cxn modelId="{78439F51-DA9C-4C1D-A27B-019E6C1688BA}" type="presParOf" srcId="{E748C19F-F565-42CC-9498-EDF9EA3C2B54}" destId="{8C7A25EE-B57B-4C3D-8DB9-B3D7E9E33D99}" srcOrd="2" destOrd="0" presId="urn:microsoft.com/office/officeart/2005/8/layout/vList4"/>
    <dgm:cxn modelId="{9A9F786C-8DD2-4D71-87E6-627676A1BC10}" type="presParOf" srcId="{8C7A25EE-B57B-4C3D-8DB9-B3D7E9E33D99}" destId="{897699EA-DE06-4F32-AA03-B03E803787F9}" srcOrd="0" destOrd="0" presId="urn:microsoft.com/office/officeart/2005/8/layout/vList4"/>
    <dgm:cxn modelId="{27AB17C8-D00F-4CB1-B680-9A1D3D69438B}" type="presParOf" srcId="{8C7A25EE-B57B-4C3D-8DB9-B3D7E9E33D99}" destId="{4BE32F58-7E36-4738-AB84-0E5206C688C7}" srcOrd="1" destOrd="0" presId="urn:microsoft.com/office/officeart/2005/8/layout/vList4"/>
    <dgm:cxn modelId="{6C497BAE-F9A0-40D6-92C9-AC9B92CE9D77}" type="presParOf" srcId="{8C7A25EE-B57B-4C3D-8DB9-B3D7E9E33D99}" destId="{0A97F2B4-4C0A-4F2E-BA50-E4EFB4189FEF}" srcOrd="2" destOrd="0" presId="urn:microsoft.com/office/officeart/2005/8/layout/vList4"/>
    <dgm:cxn modelId="{F04A73C0-56C3-4C73-BDCE-1B0FE5DDB1C5}" type="presParOf" srcId="{E748C19F-F565-42CC-9498-EDF9EA3C2B54}" destId="{4195AA51-A0D1-4569-B071-C005E75DC9E6}" srcOrd="3" destOrd="0" presId="urn:microsoft.com/office/officeart/2005/8/layout/vList4"/>
    <dgm:cxn modelId="{783C6188-5ADA-42FC-8667-3583F1BB08BE}" type="presParOf" srcId="{E748C19F-F565-42CC-9498-EDF9EA3C2B54}" destId="{D63D3471-66A3-4CA7-A936-8DFA65EE9385}" srcOrd="4" destOrd="0" presId="urn:microsoft.com/office/officeart/2005/8/layout/vList4"/>
    <dgm:cxn modelId="{0B74CF23-847D-4962-BC69-DE30E3F64AF4}" type="presParOf" srcId="{D63D3471-66A3-4CA7-A936-8DFA65EE9385}" destId="{94FF7E73-583C-4474-B429-B4C793FECFD6}" srcOrd="0" destOrd="0" presId="urn:microsoft.com/office/officeart/2005/8/layout/vList4"/>
    <dgm:cxn modelId="{F5018A06-CD1F-4F80-ADB4-81CE26CE107E}" type="presParOf" srcId="{D63D3471-66A3-4CA7-A936-8DFA65EE9385}" destId="{1A950172-74A2-49E8-9DEE-EAF677F4BCF2}" srcOrd="1" destOrd="0" presId="urn:microsoft.com/office/officeart/2005/8/layout/vList4"/>
    <dgm:cxn modelId="{03CE3FE2-800A-4247-AD02-94BB5694719D}" type="presParOf" srcId="{D63D3471-66A3-4CA7-A936-8DFA65EE9385}" destId="{8B3D334F-3677-4628-BDA1-2CFED84365C7}" srcOrd="2" destOrd="0" presId="urn:microsoft.com/office/officeart/2005/8/layout/vList4"/>
    <dgm:cxn modelId="{A3862FEC-E801-4332-91F1-1F40DE0EC430}" type="presParOf" srcId="{E748C19F-F565-42CC-9498-EDF9EA3C2B54}" destId="{9C8D7F2B-20D7-4124-9484-0C422C511B35}" srcOrd="5" destOrd="0" presId="urn:microsoft.com/office/officeart/2005/8/layout/vList4"/>
    <dgm:cxn modelId="{432625FC-CA2C-4F64-AF57-84C83653611A}" type="presParOf" srcId="{E748C19F-F565-42CC-9498-EDF9EA3C2B54}" destId="{514B1F79-0283-4E3C-BE06-01C4D8DF27F0}" srcOrd="6" destOrd="0" presId="urn:microsoft.com/office/officeart/2005/8/layout/vList4"/>
    <dgm:cxn modelId="{83825B9C-33F9-4877-BB16-A89115CE6E8F}" type="presParOf" srcId="{514B1F79-0283-4E3C-BE06-01C4D8DF27F0}" destId="{F3F4361A-8182-4030-906F-2928A98C83DC}" srcOrd="0" destOrd="0" presId="urn:microsoft.com/office/officeart/2005/8/layout/vList4"/>
    <dgm:cxn modelId="{1A682A99-1BF9-44A2-93A3-ADD9DEB7317B}" type="presParOf" srcId="{514B1F79-0283-4E3C-BE06-01C4D8DF27F0}" destId="{F313F918-F00B-4798-9E51-F55E49C54520}" srcOrd="1" destOrd="0" presId="urn:microsoft.com/office/officeart/2005/8/layout/vList4"/>
    <dgm:cxn modelId="{11D53841-0C05-4561-A731-C994D4A88439}" type="presParOf" srcId="{514B1F79-0283-4E3C-BE06-01C4D8DF27F0}" destId="{D4C20CE3-8086-4840-B5AA-389146DD0C6F}" srcOrd="2" destOrd="0" presId="urn:microsoft.com/office/officeart/2005/8/layout/vList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BFC3F1-6FAA-49C5-AD68-CCDD425DAF10}"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6EC83D34-3813-431F-AC4B-202A72634B8D}">
      <dgm:prSet phldrT="[Text]"/>
      <dgm:spPr/>
      <dgm:t>
        <a:bodyPr/>
        <a:lstStyle/>
        <a:p>
          <a:r>
            <a:rPr lang="en-US" dirty="0" smtClean="0"/>
            <a:t>there is not the slightest hint in the text that the seven churches are to be understood in such a way…</a:t>
          </a:r>
          <a:endParaRPr lang="en-US" dirty="0"/>
        </a:p>
      </dgm:t>
    </dgm:pt>
    <dgm:pt modelId="{88810541-9AB7-4602-AA3C-EBFC033F3962}" type="parTrans" cxnId="{765ABC1A-2838-4D62-BCE0-23221302DB20}">
      <dgm:prSet/>
      <dgm:spPr/>
      <dgm:t>
        <a:bodyPr/>
        <a:lstStyle/>
        <a:p>
          <a:endParaRPr lang="en-US"/>
        </a:p>
      </dgm:t>
    </dgm:pt>
    <dgm:pt modelId="{50A66C69-78C6-4EB4-865E-CF327674810A}" type="sibTrans" cxnId="{765ABC1A-2838-4D62-BCE0-23221302DB20}">
      <dgm:prSet/>
      <dgm:spPr/>
      <dgm:t>
        <a:bodyPr/>
        <a:lstStyle/>
        <a:p>
          <a:endParaRPr lang="en-US"/>
        </a:p>
      </dgm:t>
    </dgm:pt>
    <dgm:pt modelId="{C3B28D50-FDF9-4BFB-B761-B6BAD4B469A0}">
      <dgm:prSet phldrT="[Text]"/>
      <dgm:spPr/>
      <dgm:t>
        <a:bodyPr/>
        <a:lstStyle/>
        <a:p>
          <a:r>
            <a:rPr lang="en-US" i="1" dirty="0" smtClean="0"/>
            <a:t>Except, of course, it is declared a book of prophecy! </a:t>
          </a:r>
          <a:endParaRPr lang="en-US" dirty="0"/>
        </a:p>
      </dgm:t>
    </dgm:pt>
    <dgm:pt modelId="{EE420460-7297-4A59-87B0-D99BB2A00FC7}" type="parTrans" cxnId="{2FC88D83-EC45-46B6-AFC9-A61F9FD6D162}">
      <dgm:prSet>
        <dgm:style>
          <a:lnRef idx="1">
            <a:schemeClr val="accent1"/>
          </a:lnRef>
          <a:fillRef idx="0">
            <a:schemeClr val="accent1"/>
          </a:fillRef>
          <a:effectRef idx="0">
            <a:schemeClr val="accent1"/>
          </a:effectRef>
          <a:fontRef idx="minor">
            <a:schemeClr val="tx1"/>
          </a:fontRef>
        </dgm:style>
      </dgm:prSet>
      <dgm:spPr>
        <a:ln>
          <a:headEnd type="none" w="med" len="med"/>
          <a:tailEnd type="triangle" w="med" len="med"/>
        </a:ln>
      </dgm:spPr>
      <dgm:t>
        <a:bodyPr/>
        <a:lstStyle/>
        <a:p>
          <a:endParaRPr lang="en-US"/>
        </a:p>
      </dgm:t>
    </dgm:pt>
    <dgm:pt modelId="{61D63E16-1CA0-4C96-99F1-039D37D9647F}" type="sibTrans" cxnId="{2FC88D83-EC45-46B6-AFC9-A61F9FD6D162}">
      <dgm:prSet/>
      <dgm:spPr/>
      <dgm:t>
        <a:bodyPr/>
        <a:lstStyle/>
        <a:p>
          <a:endParaRPr lang="en-US"/>
        </a:p>
      </dgm:t>
    </dgm:pt>
    <dgm:pt modelId="{AEF7B378-3EB5-43CF-98F3-98A25F20F1D6}">
      <dgm:prSet phldrT="[Text]"/>
      <dgm:spPr/>
      <dgm:t>
        <a:bodyPr/>
        <a:lstStyle/>
        <a:p>
          <a:r>
            <a:rPr lang="en-US" dirty="0" smtClean="0"/>
            <a:t>In fact, it is only a very forced and erroneous reading of church history can make it appear as prophecies.</a:t>
          </a:r>
          <a:endParaRPr lang="en-US" dirty="0"/>
        </a:p>
      </dgm:t>
    </dgm:pt>
    <dgm:pt modelId="{076EBAF6-874F-4213-B2CD-34EE1033E6F8}" type="parTrans" cxnId="{58088834-7BC5-47A6-8628-E9E7A0471044}">
      <dgm:prSet/>
      <dgm:spPr/>
      <dgm:t>
        <a:bodyPr/>
        <a:lstStyle/>
        <a:p>
          <a:endParaRPr lang="en-US"/>
        </a:p>
      </dgm:t>
    </dgm:pt>
    <dgm:pt modelId="{FD5B3847-6850-453F-B718-15AB1084B261}" type="sibTrans" cxnId="{58088834-7BC5-47A6-8628-E9E7A0471044}">
      <dgm:prSet/>
      <dgm:spPr/>
      <dgm:t>
        <a:bodyPr/>
        <a:lstStyle/>
        <a:p>
          <a:endParaRPr lang="en-US"/>
        </a:p>
      </dgm:t>
    </dgm:pt>
    <dgm:pt modelId="{803CBF1A-ACE9-45D9-AB9F-8DE3D49A895D}">
      <dgm:prSet phldrT="[Text]"/>
      <dgm:spPr/>
      <dgm:t>
        <a:bodyPr/>
        <a:lstStyle/>
        <a:p>
          <a:r>
            <a:rPr lang="en-US" i="1" dirty="0" smtClean="0"/>
            <a:t>Will a natural/correct reading of church history change your mind?</a:t>
          </a:r>
          <a:endParaRPr lang="en-US" dirty="0"/>
        </a:p>
      </dgm:t>
    </dgm:pt>
    <dgm:pt modelId="{83E65847-390B-4AAA-9545-182E23F5CDBA}" type="parTrans" cxnId="{A4E97D52-B6DB-4393-9B0F-9AA2BDE70BC6}">
      <dgm:prSet>
        <dgm:style>
          <a:lnRef idx="1">
            <a:schemeClr val="accent1"/>
          </a:lnRef>
          <a:fillRef idx="0">
            <a:schemeClr val="accent1"/>
          </a:fillRef>
          <a:effectRef idx="0">
            <a:schemeClr val="accent1"/>
          </a:effectRef>
          <a:fontRef idx="minor">
            <a:schemeClr val="tx1"/>
          </a:fontRef>
        </dgm:style>
      </dgm:prSet>
      <dgm:spPr>
        <a:ln>
          <a:headEnd type="none" w="med" len="med"/>
          <a:tailEnd type="triangle" w="med" len="med"/>
        </a:ln>
      </dgm:spPr>
      <dgm:t>
        <a:bodyPr/>
        <a:lstStyle/>
        <a:p>
          <a:endParaRPr lang="en-US"/>
        </a:p>
      </dgm:t>
    </dgm:pt>
    <dgm:pt modelId="{1412AE2A-B785-43F7-AC27-3AEC54E23F4A}" type="sibTrans" cxnId="{A4E97D52-B6DB-4393-9B0F-9AA2BDE70BC6}">
      <dgm:prSet/>
      <dgm:spPr/>
      <dgm:t>
        <a:bodyPr/>
        <a:lstStyle/>
        <a:p>
          <a:endParaRPr lang="en-US"/>
        </a:p>
      </dgm:t>
    </dgm:pt>
    <dgm:pt modelId="{969559A0-5D4D-4209-B5D5-E5F899469A75}">
      <dgm:prSet phldrT="[Text]"/>
      <dgm:spPr/>
      <dgm:t>
        <a:bodyPr/>
        <a:lstStyle/>
        <a:p>
          <a:r>
            <a:rPr lang="en-US" dirty="0" smtClean="0"/>
            <a:t>Again, there is absolutely no hint in the text that John intended for us to understand these seven letters in that way.</a:t>
          </a:r>
          <a:endParaRPr lang="en-US" dirty="0"/>
        </a:p>
      </dgm:t>
    </dgm:pt>
    <dgm:pt modelId="{A1B70BA3-6F89-4FB4-95A5-4EF0EE058B15}" type="parTrans" cxnId="{3BEA15D8-1CA8-40FF-811C-49460CECB8B7}">
      <dgm:prSet/>
      <dgm:spPr/>
      <dgm:t>
        <a:bodyPr/>
        <a:lstStyle/>
        <a:p>
          <a:endParaRPr lang="en-US"/>
        </a:p>
      </dgm:t>
    </dgm:pt>
    <dgm:pt modelId="{EA193FC2-A242-4FC1-9EB5-A6A9F96D7627}" type="sibTrans" cxnId="{3BEA15D8-1CA8-40FF-811C-49460CECB8B7}">
      <dgm:prSet/>
      <dgm:spPr/>
      <dgm:t>
        <a:bodyPr/>
        <a:lstStyle/>
        <a:p>
          <a:endParaRPr lang="en-US"/>
        </a:p>
      </dgm:t>
    </dgm:pt>
    <dgm:pt modelId="{094661AF-D230-4EAA-B648-BDB81EEB679C}">
      <dgm:prSet phldrT="[Text]"/>
      <dgm:spPr/>
      <dgm:t>
        <a:bodyPr/>
        <a:lstStyle/>
        <a:p>
          <a:r>
            <a:rPr lang="en-US" i="1" baseline="0" dirty="0" smtClean="0"/>
            <a:t>If you repeat it enough times, it must be true!</a:t>
          </a:r>
          <a:endParaRPr lang="en-US" i="1" dirty="0"/>
        </a:p>
      </dgm:t>
    </dgm:pt>
    <dgm:pt modelId="{35E396A0-7FC9-4009-AB0D-E31FB451BFFA}" type="parTrans" cxnId="{2AD0C6B1-0A90-43BF-94CB-2EA6C95402B6}">
      <dgm:prSet>
        <dgm:style>
          <a:lnRef idx="1">
            <a:schemeClr val="accent1"/>
          </a:lnRef>
          <a:fillRef idx="0">
            <a:schemeClr val="accent1"/>
          </a:fillRef>
          <a:effectRef idx="0">
            <a:schemeClr val="accent1"/>
          </a:effectRef>
          <a:fontRef idx="minor">
            <a:schemeClr val="tx1"/>
          </a:fontRef>
        </dgm:style>
      </dgm:prSet>
      <dgm:spPr>
        <a:ln>
          <a:headEnd type="none" w="med" len="med"/>
          <a:tailEnd type="triangle" w="med" len="med"/>
        </a:ln>
      </dgm:spPr>
      <dgm:t>
        <a:bodyPr/>
        <a:lstStyle/>
        <a:p>
          <a:endParaRPr lang="en-US"/>
        </a:p>
      </dgm:t>
    </dgm:pt>
    <dgm:pt modelId="{7FBCF1CB-A2FD-477A-B36F-01EBB668EDC7}" type="sibTrans" cxnId="{2AD0C6B1-0A90-43BF-94CB-2EA6C95402B6}">
      <dgm:prSet/>
      <dgm:spPr/>
      <dgm:t>
        <a:bodyPr/>
        <a:lstStyle/>
        <a:p>
          <a:endParaRPr lang="en-US"/>
        </a:p>
      </dgm:t>
    </dgm:pt>
    <dgm:pt modelId="{26022C54-6C71-4F18-915A-AB37D749C4D0}" type="pres">
      <dgm:prSet presAssocID="{35BFC3F1-6FAA-49C5-AD68-CCDD425DAF10}" presName="diagram" presStyleCnt="0">
        <dgm:presLayoutVars>
          <dgm:chPref val="1"/>
          <dgm:dir/>
          <dgm:animOne val="branch"/>
          <dgm:animLvl val="lvl"/>
          <dgm:resizeHandles/>
        </dgm:presLayoutVars>
      </dgm:prSet>
      <dgm:spPr/>
    </dgm:pt>
    <dgm:pt modelId="{38582526-63BD-4659-B1CC-676AD4D8A4A1}" type="pres">
      <dgm:prSet presAssocID="{6EC83D34-3813-431F-AC4B-202A72634B8D}" presName="root" presStyleCnt="0"/>
      <dgm:spPr/>
    </dgm:pt>
    <dgm:pt modelId="{52F39D4A-BBDD-46FD-9706-076E4697AC4C}" type="pres">
      <dgm:prSet presAssocID="{6EC83D34-3813-431F-AC4B-202A72634B8D}" presName="rootComposite" presStyleCnt="0"/>
      <dgm:spPr/>
    </dgm:pt>
    <dgm:pt modelId="{239021D8-F3A4-4F41-AC7B-11E1AE2BE60F}" type="pres">
      <dgm:prSet presAssocID="{6EC83D34-3813-431F-AC4B-202A72634B8D}" presName="rootText" presStyleLbl="node1" presStyleIdx="0" presStyleCnt="3"/>
      <dgm:spPr/>
    </dgm:pt>
    <dgm:pt modelId="{FFC7674F-2B51-42BC-B404-B575C7439A41}" type="pres">
      <dgm:prSet presAssocID="{6EC83D34-3813-431F-AC4B-202A72634B8D}" presName="rootConnector" presStyleLbl="node1" presStyleIdx="0" presStyleCnt="3"/>
      <dgm:spPr/>
    </dgm:pt>
    <dgm:pt modelId="{0CA473FC-728F-4C06-9592-3A93EB5962D2}" type="pres">
      <dgm:prSet presAssocID="{6EC83D34-3813-431F-AC4B-202A72634B8D}" presName="childShape" presStyleCnt="0"/>
      <dgm:spPr/>
    </dgm:pt>
    <dgm:pt modelId="{20BB946C-D9BA-4975-B88C-E139300F712C}" type="pres">
      <dgm:prSet presAssocID="{EE420460-7297-4A59-87B0-D99BB2A00FC7}" presName="Name13" presStyleLbl="parChTrans1D2" presStyleIdx="0" presStyleCnt="3"/>
      <dgm:spPr/>
    </dgm:pt>
    <dgm:pt modelId="{F52A7C2F-8164-4DA7-BEF6-AB574E4519AE}" type="pres">
      <dgm:prSet presAssocID="{C3B28D50-FDF9-4BFB-B761-B6BAD4B469A0}" presName="childText" presStyleLbl="bgAcc1" presStyleIdx="0" presStyleCnt="3">
        <dgm:presLayoutVars>
          <dgm:bulletEnabled val="1"/>
        </dgm:presLayoutVars>
      </dgm:prSet>
      <dgm:spPr/>
    </dgm:pt>
    <dgm:pt modelId="{56028561-7ACD-4492-9606-9CE832C168E1}" type="pres">
      <dgm:prSet presAssocID="{AEF7B378-3EB5-43CF-98F3-98A25F20F1D6}" presName="root" presStyleCnt="0"/>
      <dgm:spPr/>
    </dgm:pt>
    <dgm:pt modelId="{85CF8F3A-18CA-4996-A497-1E298403FBF2}" type="pres">
      <dgm:prSet presAssocID="{AEF7B378-3EB5-43CF-98F3-98A25F20F1D6}" presName="rootComposite" presStyleCnt="0"/>
      <dgm:spPr/>
    </dgm:pt>
    <dgm:pt modelId="{AD3FD048-BB9C-49ED-AE66-8F5441772FB3}" type="pres">
      <dgm:prSet presAssocID="{AEF7B378-3EB5-43CF-98F3-98A25F20F1D6}" presName="rootText" presStyleLbl="node1" presStyleIdx="1" presStyleCnt="3"/>
      <dgm:spPr/>
    </dgm:pt>
    <dgm:pt modelId="{AFDBA5D2-5CCB-40D0-845C-4F097F4C5A89}" type="pres">
      <dgm:prSet presAssocID="{AEF7B378-3EB5-43CF-98F3-98A25F20F1D6}" presName="rootConnector" presStyleLbl="node1" presStyleIdx="1" presStyleCnt="3"/>
      <dgm:spPr/>
    </dgm:pt>
    <dgm:pt modelId="{5C64862A-0893-4FEF-A226-571AEB93E558}" type="pres">
      <dgm:prSet presAssocID="{AEF7B378-3EB5-43CF-98F3-98A25F20F1D6}" presName="childShape" presStyleCnt="0"/>
      <dgm:spPr/>
    </dgm:pt>
    <dgm:pt modelId="{ECD7DAEF-28A2-4BE5-9717-9B187083B436}" type="pres">
      <dgm:prSet presAssocID="{83E65847-390B-4AAA-9545-182E23F5CDBA}" presName="Name13" presStyleLbl="parChTrans1D2" presStyleIdx="1" presStyleCnt="3"/>
      <dgm:spPr/>
    </dgm:pt>
    <dgm:pt modelId="{C3298C83-778A-4B00-9C4B-7875EDD9C272}" type="pres">
      <dgm:prSet presAssocID="{803CBF1A-ACE9-45D9-AB9F-8DE3D49A895D}" presName="childText" presStyleLbl="bgAcc1" presStyleIdx="1" presStyleCnt="3">
        <dgm:presLayoutVars>
          <dgm:bulletEnabled val="1"/>
        </dgm:presLayoutVars>
      </dgm:prSet>
      <dgm:spPr/>
    </dgm:pt>
    <dgm:pt modelId="{73D58CA5-AB8F-4A91-84C1-300570C2B944}" type="pres">
      <dgm:prSet presAssocID="{969559A0-5D4D-4209-B5D5-E5F899469A75}" presName="root" presStyleCnt="0"/>
      <dgm:spPr/>
    </dgm:pt>
    <dgm:pt modelId="{CA97A037-67A8-4E51-AEFF-EBDBF96131E0}" type="pres">
      <dgm:prSet presAssocID="{969559A0-5D4D-4209-B5D5-E5F899469A75}" presName="rootComposite" presStyleCnt="0"/>
      <dgm:spPr/>
    </dgm:pt>
    <dgm:pt modelId="{08A81BCB-1904-49FC-A360-3AC5D2FE0D79}" type="pres">
      <dgm:prSet presAssocID="{969559A0-5D4D-4209-B5D5-E5F899469A75}" presName="rootText" presStyleLbl="node1" presStyleIdx="2" presStyleCnt="3"/>
      <dgm:spPr/>
    </dgm:pt>
    <dgm:pt modelId="{14912102-4893-4D67-9ADF-E1C6927E070F}" type="pres">
      <dgm:prSet presAssocID="{969559A0-5D4D-4209-B5D5-E5F899469A75}" presName="rootConnector" presStyleLbl="node1" presStyleIdx="2" presStyleCnt="3"/>
      <dgm:spPr/>
    </dgm:pt>
    <dgm:pt modelId="{75A3993B-65E7-4900-A803-B3E10777D79F}" type="pres">
      <dgm:prSet presAssocID="{969559A0-5D4D-4209-B5D5-E5F899469A75}" presName="childShape" presStyleCnt="0"/>
      <dgm:spPr/>
    </dgm:pt>
    <dgm:pt modelId="{AD04C4B7-3032-46E8-943D-180F4EF39890}" type="pres">
      <dgm:prSet presAssocID="{35E396A0-7FC9-4009-AB0D-E31FB451BFFA}" presName="Name13" presStyleLbl="parChTrans1D2" presStyleIdx="2" presStyleCnt="3"/>
      <dgm:spPr/>
    </dgm:pt>
    <dgm:pt modelId="{9BB57BDE-CFD1-46B9-9771-BAC55353A017}" type="pres">
      <dgm:prSet presAssocID="{094661AF-D230-4EAA-B648-BDB81EEB679C}" presName="childText" presStyleLbl="bgAcc1" presStyleIdx="2" presStyleCnt="3">
        <dgm:presLayoutVars>
          <dgm:bulletEnabled val="1"/>
        </dgm:presLayoutVars>
      </dgm:prSet>
      <dgm:spPr/>
    </dgm:pt>
  </dgm:ptLst>
  <dgm:cxnLst>
    <dgm:cxn modelId="{B1A44A41-0E85-443A-A21C-ECEB6C939391}" type="presOf" srcId="{803CBF1A-ACE9-45D9-AB9F-8DE3D49A895D}" destId="{C3298C83-778A-4B00-9C4B-7875EDD9C272}" srcOrd="0" destOrd="0" presId="urn:microsoft.com/office/officeart/2005/8/layout/hierarchy3"/>
    <dgm:cxn modelId="{2AD0C6B1-0A90-43BF-94CB-2EA6C95402B6}" srcId="{969559A0-5D4D-4209-B5D5-E5F899469A75}" destId="{094661AF-D230-4EAA-B648-BDB81EEB679C}" srcOrd="0" destOrd="0" parTransId="{35E396A0-7FC9-4009-AB0D-E31FB451BFFA}" sibTransId="{7FBCF1CB-A2FD-477A-B36F-01EBB668EDC7}"/>
    <dgm:cxn modelId="{3BEA15D8-1CA8-40FF-811C-49460CECB8B7}" srcId="{35BFC3F1-6FAA-49C5-AD68-CCDD425DAF10}" destId="{969559A0-5D4D-4209-B5D5-E5F899469A75}" srcOrd="2" destOrd="0" parTransId="{A1B70BA3-6F89-4FB4-95A5-4EF0EE058B15}" sibTransId="{EA193FC2-A242-4FC1-9EB5-A6A9F96D7627}"/>
    <dgm:cxn modelId="{3EB02ED7-666B-4859-A062-7798DA0413DF}" type="presOf" srcId="{83E65847-390B-4AAA-9545-182E23F5CDBA}" destId="{ECD7DAEF-28A2-4BE5-9717-9B187083B436}" srcOrd="0" destOrd="0" presId="urn:microsoft.com/office/officeart/2005/8/layout/hierarchy3"/>
    <dgm:cxn modelId="{765ABC1A-2838-4D62-BCE0-23221302DB20}" srcId="{35BFC3F1-6FAA-49C5-AD68-CCDD425DAF10}" destId="{6EC83D34-3813-431F-AC4B-202A72634B8D}" srcOrd="0" destOrd="0" parTransId="{88810541-9AB7-4602-AA3C-EBFC033F3962}" sibTransId="{50A66C69-78C6-4EB4-865E-CF327674810A}"/>
    <dgm:cxn modelId="{58088834-7BC5-47A6-8628-E9E7A0471044}" srcId="{35BFC3F1-6FAA-49C5-AD68-CCDD425DAF10}" destId="{AEF7B378-3EB5-43CF-98F3-98A25F20F1D6}" srcOrd="1" destOrd="0" parTransId="{076EBAF6-874F-4213-B2CD-34EE1033E6F8}" sibTransId="{FD5B3847-6850-453F-B718-15AB1084B261}"/>
    <dgm:cxn modelId="{5817DB43-FB2F-4750-837A-6B088F9CFEF1}" type="presOf" srcId="{6EC83D34-3813-431F-AC4B-202A72634B8D}" destId="{FFC7674F-2B51-42BC-B404-B575C7439A41}" srcOrd="1" destOrd="0" presId="urn:microsoft.com/office/officeart/2005/8/layout/hierarchy3"/>
    <dgm:cxn modelId="{FBDAF5D5-4119-4F01-B922-718CA2867C87}" type="presOf" srcId="{969559A0-5D4D-4209-B5D5-E5F899469A75}" destId="{14912102-4893-4D67-9ADF-E1C6927E070F}" srcOrd="1" destOrd="0" presId="urn:microsoft.com/office/officeart/2005/8/layout/hierarchy3"/>
    <dgm:cxn modelId="{162CDC9B-B82E-4B04-A9FB-F7170A39B7F9}" type="presOf" srcId="{AEF7B378-3EB5-43CF-98F3-98A25F20F1D6}" destId="{AD3FD048-BB9C-49ED-AE66-8F5441772FB3}" srcOrd="0" destOrd="0" presId="urn:microsoft.com/office/officeart/2005/8/layout/hierarchy3"/>
    <dgm:cxn modelId="{D71F1706-62EE-4165-AD2A-701F3A46DEDB}" type="presOf" srcId="{969559A0-5D4D-4209-B5D5-E5F899469A75}" destId="{08A81BCB-1904-49FC-A360-3AC5D2FE0D79}" srcOrd="0" destOrd="0" presId="urn:microsoft.com/office/officeart/2005/8/layout/hierarchy3"/>
    <dgm:cxn modelId="{F421CF3A-1151-47A6-BCB7-9D287548F3C5}" type="presOf" srcId="{35BFC3F1-6FAA-49C5-AD68-CCDD425DAF10}" destId="{26022C54-6C71-4F18-915A-AB37D749C4D0}" srcOrd="0" destOrd="0" presId="urn:microsoft.com/office/officeart/2005/8/layout/hierarchy3"/>
    <dgm:cxn modelId="{6823DE90-9347-4AFF-9333-7BAF4EE62DD7}" type="presOf" srcId="{6EC83D34-3813-431F-AC4B-202A72634B8D}" destId="{239021D8-F3A4-4F41-AC7B-11E1AE2BE60F}" srcOrd="0" destOrd="0" presId="urn:microsoft.com/office/officeart/2005/8/layout/hierarchy3"/>
    <dgm:cxn modelId="{A4E97D52-B6DB-4393-9B0F-9AA2BDE70BC6}" srcId="{AEF7B378-3EB5-43CF-98F3-98A25F20F1D6}" destId="{803CBF1A-ACE9-45D9-AB9F-8DE3D49A895D}" srcOrd="0" destOrd="0" parTransId="{83E65847-390B-4AAA-9545-182E23F5CDBA}" sibTransId="{1412AE2A-B785-43F7-AC27-3AEC54E23F4A}"/>
    <dgm:cxn modelId="{0E0D8423-B84B-4302-93E4-B7AD00AA74CB}" type="presOf" srcId="{C3B28D50-FDF9-4BFB-B761-B6BAD4B469A0}" destId="{F52A7C2F-8164-4DA7-BEF6-AB574E4519AE}" srcOrd="0" destOrd="0" presId="urn:microsoft.com/office/officeart/2005/8/layout/hierarchy3"/>
    <dgm:cxn modelId="{9B04CC98-2696-4AB2-93D0-383A0A4FFE82}" type="presOf" srcId="{EE420460-7297-4A59-87B0-D99BB2A00FC7}" destId="{20BB946C-D9BA-4975-B88C-E139300F712C}" srcOrd="0" destOrd="0" presId="urn:microsoft.com/office/officeart/2005/8/layout/hierarchy3"/>
    <dgm:cxn modelId="{2FC88D83-EC45-46B6-AFC9-A61F9FD6D162}" srcId="{6EC83D34-3813-431F-AC4B-202A72634B8D}" destId="{C3B28D50-FDF9-4BFB-B761-B6BAD4B469A0}" srcOrd="0" destOrd="0" parTransId="{EE420460-7297-4A59-87B0-D99BB2A00FC7}" sibTransId="{61D63E16-1CA0-4C96-99F1-039D37D9647F}"/>
    <dgm:cxn modelId="{A396B35E-2387-4FDE-A7C5-F5E42F3AC366}" type="presOf" srcId="{35E396A0-7FC9-4009-AB0D-E31FB451BFFA}" destId="{AD04C4B7-3032-46E8-943D-180F4EF39890}" srcOrd="0" destOrd="0" presId="urn:microsoft.com/office/officeart/2005/8/layout/hierarchy3"/>
    <dgm:cxn modelId="{E446DDBC-D649-4CC9-97F1-F41F3E5C6D9C}" type="presOf" srcId="{094661AF-D230-4EAA-B648-BDB81EEB679C}" destId="{9BB57BDE-CFD1-46B9-9771-BAC55353A017}" srcOrd="0" destOrd="0" presId="urn:microsoft.com/office/officeart/2005/8/layout/hierarchy3"/>
    <dgm:cxn modelId="{1EE25BF2-0595-4B63-AB2B-21E2AC013284}" type="presOf" srcId="{AEF7B378-3EB5-43CF-98F3-98A25F20F1D6}" destId="{AFDBA5D2-5CCB-40D0-845C-4F097F4C5A89}" srcOrd="1" destOrd="0" presId="urn:microsoft.com/office/officeart/2005/8/layout/hierarchy3"/>
    <dgm:cxn modelId="{881D7AB5-BF22-48EE-9A12-F15CF6E71077}" type="presParOf" srcId="{26022C54-6C71-4F18-915A-AB37D749C4D0}" destId="{38582526-63BD-4659-B1CC-676AD4D8A4A1}" srcOrd="0" destOrd="0" presId="urn:microsoft.com/office/officeart/2005/8/layout/hierarchy3"/>
    <dgm:cxn modelId="{5C9CA4AF-5214-45F2-A803-45C70EBDFA83}" type="presParOf" srcId="{38582526-63BD-4659-B1CC-676AD4D8A4A1}" destId="{52F39D4A-BBDD-46FD-9706-076E4697AC4C}" srcOrd="0" destOrd="0" presId="urn:microsoft.com/office/officeart/2005/8/layout/hierarchy3"/>
    <dgm:cxn modelId="{E240D31B-3195-4F3F-944C-59AF43B3A916}" type="presParOf" srcId="{52F39D4A-BBDD-46FD-9706-076E4697AC4C}" destId="{239021D8-F3A4-4F41-AC7B-11E1AE2BE60F}" srcOrd="0" destOrd="0" presId="urn:microsoft.com/office/officeart/2005/8/layout/hierarchy3"/>
    <dgm:cxn modelId="{E3737032-AAD3-4A15-B065-485095AFC469}" type="presParOf" srcId="{52F39D4A-BBDD-46FD-9706-076E4697AC4C}" destId="{FFC7674F-2B51-42BC-B404-B575C7439A41}" srcOrd="1" destOrd="0" presId="urn:microsoft.com/office/officeart/2005/8/layout/hierarchy3"/>
    <dgm:cxn modelId="{BE551886-8C59-47B2-8929-047EEA655378}" type="presParOf" srcId="{38582526-63BD-4659-B1CC-676AD4D8A4A1}" destId="{0CA473FC-728F-4C06-9592-3A93EB5962D2}" srcOrd="1" destOrd="0" presId="urn:microsoft.com/office/officeart/2005/8/layout/hierarchy3"/>
    <dgm:cxn modelId="{071C3011-D91D-4C53-B497-2151071C4690}" type="presParOf" srcId="{0CA473FC-728F-4C06-9592-3A93EB5962D2}" destId="{20BB946C-D9BA-4975-B88C-E139300F712C}" srcOrd="0" destOrd="0" presId="urn:microsoft.com/office/officeart/2005/8/layout/hierarchy3"/>
    <dgm:cxn modelId="{734A7AAA-0CF5-4CA3-95C2-80A40A36D9F2}" type="presParOf" srcId="{0CA473FC-728F-4C06-9592-3A93EB5962D2}" destId="{F52A7C2F-8164-4DA7-BEF6-AB574E4519AE}" srcOrd="1" destOrd="0" presId="urn:microsoft.com/office/officeart/2005/8/layout/hierarchy3"/>
    <dgm:cxn modelId="{3BBFA604-3AF9-4FFB-A38B-EE45C070AAF7}" type="presParOf" srcId="{26022C54-6C71-4F18-915A-AB37D749C4D0}" destId="{56028561-7ACD-4492-9606-9CE832C168E1}" srcOrd="1" destOrd="0" presId="urn:microsoft.com/office/officeart/2005/8/layout/hierarchy3"/>
    <dgm:cxn modelId="{97CEAAE6-AC8F-40FC-931E-A4D131876607}" type="presParOf" srcId="{56028561-7ACD-4492-9606-9CE832C168E1}" destId="{85CF8F3A-18CA-4996-A497-1E298403FBF2}" srcOrd="0" destOrd="0" presId="urn:microsoft.com/office/officeart/2005/8/layout/hierarchy3"/>
    <dgm:cxn modelId="{3E144177-A358-4036-AEB5-2E4129AA0971}" type="presParOf" srcId="{85CF8F3A-18CA-4996-A497-1E298403FBF2}" destId="{AD3FD048-BB9C-49ED-AE66-8F5441772FB3}" srcOrd="0" destOrd="0" presId="urn:microsoft.com/office/officeart/2005/8/layout/hierarchy3"/>
    <dgm:cxn modelId="{67F3D440-246A-4792-8430-C0C114DA7197}" type="presParOf" srcId="{85CF8F3A-18CA-4996-A497-1E298403FBF2}" destId="{AFDBA5D2-5CCB-40D0-845C-4F097F4C5A89}" srcOrd="1" destOrd="0" presId="urn:microsoft.com/office/officeart/2005/8/layout/hierarchy3"/>
    <dgm:cxn modelId="{E5A321EF-59C3-4FE2-B4B2-E268D50A3436}" type="presParOf" srcId="{56028561-7ACD-4492-9606-9CE832C168E1}" destId="{5C64862A-0893-4FEF-A226-571AEB93E558}" srcOrd="1" destOrd="0" presId="urn:microsoft.com/office/officeart/2005/8/layout/hierarchy3"/>
    <dgm:cxn modelId="{9319648A-D16D-4BFA-ADD4-FC88A4FBBB9A}" type="presParOf" srcId="{5C64862A-0893-4FEF-A226-571AEB93E558}" destId="{ECD7DAEF-28A2-4BE5-9717-9B187083B436}" srcOrd="0" destOrd="0" presId="urn:microsoft.com/office/officeart/2005/8/layout/hierarchy3"/>
    <dgm:cxn modelId="{D9B9CCEC-42DA-401F-BAB7-4D30FBC0A784}" type="presParOf" srcId="{5C64862A-0893-4FEF-A226-571AEB93E558}" destId="{C3298C83-778A-4B00-9C4B-7875EDD9C272}" srcOrd="1" destOrd="0" presId="urn:microsoft.com/office/officeart/2005/8/layout/hierarchy3"/>
    <dgm:cxn modelId="{24B1E132-B149-436B-9E4E-FAF7FCD323BF}" type="presParOf" srcId="{26022C54-6C71-4F18-915A-AB37D749C4D0}" destId="{73D58CA5-AB8F-4A91-84C1-300570C2B944}" srcOrd="2" destOrd="0" presId="urn:microsoft.com/office/officeart/2005/8/layout/hierarchy3"/>
    <dgm:cxn modelId="{F57E3907-60AD-41F1-9BE8-0CE30129FE84}" type="presParOf" srcId="{73D58CA5-AB8F-4A91-84C1-300570C2B944}" destId="{CA97A037-67A8-4E51-AEFF-EBDBF96131E0}" srcOrd="0" destOrd="0" presId="urn:microsoft.com/office/officeart/2005/8/layout/hierarchy3"/>
    <dgm:cxn modelId="{E67BA428-70D1-4C7B-9D24-71B35E53ED0B}" type="presParOf" srcId="{CA97A037-67A8-4E51-AEFF-EBDBF96131E0}" destId="{08A81BCB-1904-49FC-A360-3AC5D2FE0D79}" srcOrd="0" destOrd="0" presId="urn:microsoft.com/office/officeart/2005/8/layout/hierarchy3"/>
    <dgm:cxn modelId="{59AF23D3-CBD3-4030-9096-69030E951D21}" type="presParOf" srcId="{CA97A037-67A8-4E51-AEFF-EBDBF96131E0}" destId="{14912102-4893-4D67-9ADF-E1C6927E070F}" srcOrd="1" destOrd="0" presId="urn:microsoft.com/office/officeart/2005/8/layout/hierarchy3"/>
    <dgm:cxn modelId="{6AFF5012-1E95-4E9A-B5AB-71000279412C}" type="presParOf" srcId="{73D58CA5-AB8F-4A91-84C1-300570C2B944}" destId="{75A3993B-65E7-4900-A803-B3E10777D79F}" srcOrd="1" destOrd="0" presId="urn:microsoft.com/office/officeart/2005/8/layout/hierarchy3"/>
    <dgm:cxn modelId="{91C0ADB0-9123-4BE5-9223-42A9FFE338CA}" type="presParOf" srcId="{75A3993B-65E7-4900-A803-B3E10777D79F}" destId="{AD04C4B7-3032-46E8-943D-180F4EF39890}" srcOrd="0" destOrd="0" presId="urn:microsoft.com/office/officeart/2005/8/layout/hierarchy3"/>
    <dgm:cxn modelId="{DA8E7B67-3CA5-45FB-A807-EDB51A5C634C}" type="presParOf" srcId="{75A3993B-65E7-4900-A803-B3E10777D79F}" destId="{9BB57BDE-CFD1-46B9-9771-BAC55353A01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23F49C-00FE-4342-B023-3BAC48A04C26}"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en-US"/>
        </a:p>
      </dgm:t>
    </dgm:pt>
    <dgm:pt modelId="{DC26238D-3C04-4948-A62B-1E53D36205BF}">
      <dgm:prSet/>
      <dgm:spPr/>
      <dgm:t>
        <a:bodyPr/>
        <a:lstStyle/>
        <a:p>
          <a:pPr rtl="0"/>
          <a:r>
            <a:rPr lang="en-US" dirty="0" smtClean="0"/>
            <a:t>Solution to the “7 Churches”</a:t>
          </a:r>
          <a:endParaRPr lang="en-US" dirty="0"/>
        </a:p>
      </dgm:t>
    </dgm:pt>
    <dgm:pt modelId="{27D6FB76-7142-4B95-8759-930FFEEEDA50}" type="parTrans" cxnId="{D267467E-B79E-4F63-8C9E-D9E4EB1937C0}">
      <dgm:prSet/>
      <dgm:spPr/>
      <dgm:t>
        <a:bodyPr/>
        <a:lstStyle/>
        <a:p>
          <a:endParaRPr lang="en-US"/>
        </a:p>
      </dgm:t>
    </dgm:pt>
    <dgm:pt modelId="{A1054973-044D-4199-87BC-C8AFB7C7732D}" type="sibTrans" cxnId="{D267467E-B79E-4F63-8C9E-D9E4EB1937C0}">
      <dgm:prSet/>
      <dgm:spPr/>
      <dgm:t>
        <a:bodyPr/>
        <a:lstStyle/>
        <a:p>
          <a:endParaRPr lang="en-US"/>
        </a:p>
      </dgm:t>
    </dgm:pt>
    <dgm:pt modelId="{E3833593-01BD-401F-8E31-0ABF8459AB2C}">
      <dgm:prSet/>
      <dgm:spPr/>
      <dgm:t>
        <a:bodyPr/>
        <a:lstStyle/>
        <a:p>
          <a:pPr rtl="0"/>
          <a:r>
            <a:rPr lang="en-US" dirty="0" smtClean="0"/>
            <a:t>Let’s </a:t>
          </a:r>
          <a:r>
            <a:rPr lang="en-US" b="1" i="1" dirty="0" smtClean="0"/>
            <a:t>pretend</a:t>
          </a:r>
          <a:r>
            <a:rPr lang="en-US" dirty="0" smtClean="0"/>
            <a:t> there’s no prophecy</a:t>
          </a:r>
          <a:endParaRPr lang="en-US" dirty="0"/>
        </a:p>
      </dgm:t>
    </dgm:pt>
    <dgm:pt modelId="{21FE3CF9-6CD6-40B0-A8D7-4101C0DC0A72}" type="parTrans" cxnId="{1D224FEE-7F22-4EB1-B852-0509396F3519}">
      <dgm:prSet/>
      <dgm:spPr/>
      <dgm:t>
        <a:bodyPr/>
        <a:lstStyle/>
        <a:p>
          <a:endParaRPr lang="en-US"/>
        </a:p>
      </dgm:t>
    </dgm:pt>
    <dgm:pt modelId="{C0CAF432-2DBB-496A-BC2E-05D97B2F6F9D}" type="sibTrans" cxnId="{1D224FEE-7F22-4EB1-B852-0509396F3519}">
      <dgm:prSet/>
      <dgm:spPr/>
      <dgm:t>
        <a:bodyPr/>
        <a:lstStyle/>
        <a:p>
          <a:endParaRPr lang="en-US"/>
        </a:p>
      </dgm:t>
    </dgm:pt>
    <dgm:pt modelId="{536D7675-8D23-4B9E-963E-91D6AC51DD13}">
      <dgm:prSet/>
      <dgm:spPr/>
      <dgm:t>
        <a:bodyPr/>
        <a:lstStyle/>
        <a:p>
          <a:pPr rtl="0"/>
          <a:r>
            <a:rPr lang="en-US" dirty="0" smtClean="0"/>
            <a:t>Can I use them to </a:t>
          </a:r>
          <a:r>
            <a:rPr lang="en-US" i="1" dirty="0" smtClean="0"/>
            <a:t>illustrate</a:t>
          </a:r>
          <a:r>
            <a:rPr lang="en-US" dirty="0" smtClean="0"/>
            <a:t> church history?</a:t>
          </a:r>
          <a:endParaRPr lang="en-US" dirty="0"/>
        </a:p>
      </dgm:t>
    </dgm:pt>
    <dgm:pt modelId="{86FCD34F-B867-46A0-B345-0B0C0BC3B187}" type="parTrans" cxnId="{034EC1F2-A07C-4B58-A44F-A39B1748F227}">
      <dgm:prSet/>
      <dgm:spPr/>
    </dgm:pt>
    <dgm:pt modelId="{736256F8-E6CD-49F4-BCF3-3BF3ED83AD1C}" type="sibTrans" cxnId="{034EC1F2-A07C-4B58-A44F-A39B1748F227}">
      <dgm:prSet/>
      <dgm:spPr/>
    </dgm:pt>
    <dgm:pt modelId="{2C4B2006-8B02-40CA-A288-87C07535E157}">
      <dgm:prSet/>
      <dgm:spPr/>
      <dgm:t>
        <a:bodyPr/>
        <a:lstStyle/>
        <a:p>
          <a:pPr rtl="0"/>
          <a:r>
            <a:rPr lang="en-US" dirty="0" smtClean="0"/>
            <a:t>Let’s admit they were real, 1</a:t>
          </a:r>
          <a:r>
            <a:rPr lang="en-US" baseline="30000" dirty="0" smtClean="0"/>
            <a:t>st</a:t>
          </a:r>
          <a:r>
            <a:rPr lang="en-US" dirty="0" smtClean="0"/>
            <a:t> C Churches</a:t>
          </a:r>
          <a:endParaRPr lang="en-US" dirty="0"/>
        </a:p>
      </dgm:t>
    </dgm:pt>
    <dgm:pt modelId="{2B2EB5F9-5BFB-40B1-ADC7-5AC509F94E58}" type="parTrans" cxnId="{F8C8E68F-2950-402B-8960-C530C1D0B136}">
      <dgm:prSet/>
      <dgm:spPr/>
    </dgm:pt>
    <dgm:pt modelId="{5DE7CAAC-9E25-45A1-9251-F6587F19BE91}" type="sibTrans" cxnId="{F8C8E68F-2950-402B-8960-C530C1D0B136}">
      <dgm:prSet/>
      <dgm:spPr/>
    </dgm:pt>
    <dgm:pt modelId="{88C346D2-7652-484A-AE81-3A0157CC427B}" type="pres">
      <dgm:prSet presAssocID="{A823F49C-00FE-4342-B023-3BAC48A04C26}" presName="Name0" presStyleCnt="0">
        <dgm:presLayoutVars>
          <dgm:dir/>
          <dgm:animLvl val="lvl"/>
          <dgm:resizeHandles val="exact"/>
        </dgm:presLayoutVars>
      </dgm:prSet>
      <dgm:spPr/>
    </dgm:pt>
    <dgm:pt modelId="{5AC193D1-B4A5-4E65-9630-A51469A2CAC6}" type="pres">
      <dgm:prSet presAssocID="{536D7675-8D23-4B9E-963E-91D6AC51DD13}" presName="boxAndChildren" presStyleCnt="0"/>
      <dgm:spPr/>
    </dgm:pt>
    <dgm:pt modelId="{6BBBA979-B055-4130-9366-2A875CE26302}" type="pres">
      <dgm:prSet presAssocID="{536D7675-8D23-4B9E-963E-91D6AC51DD13}" presName="parentTextBox" presStyleLbl="node1" presStyleIdx="0" presStyleCnt="2"/>
      <dgm:spPr/>
    </dgm:pt>
    <dgm:pt modelId="{209DCC13-AE1B-4683-AED4-D83ADBDD8162}" type="pres">
      <dgm:prSet presAssocID="{A1054973-044D-4199-87BC-C8AFB7C7732D}" presName="sp" presStyleCnt="0"/>
      <dgm:spPr/>
    </dgm:pt>
    <dgm:pt modelId="{BF6792C2-13BB-42B4-B95B-1A8394B52F1A}" type="pres">
      <dgm:prSet presAssocID="{DC26238D-3C04-4948-A62B-1E53D36205BF}" presName="arrowAndChildren" presStyleCnt="0"/>
      <dgm:spPr/>
    </dgm:pt>
    <dgm:pt modelId="{CEB50E20-BD15-468E-8201-E762546CBAD0}" type="pres">
      <dgm:prSet presAssocID="{DC26238D-3C04-4948-A62B-1E53D36205BF}" presName="parentTextArrow" presStyleLbl="node1" presStyleIdx="0" presStyleCnt="2"/>
      <dgm:spPr/>
    </dgm:pt>
    <dgm:pt modelId="{F664E386-FAD6-4304-BC7B-56D15B1B5050}" type="pres">
      <dgm:prSet presAssocID="{DC26238D-3C04-4948-A62B-1E53D36205BF}" presName="arrow" presStyleLbl="node1" presStyleIdx="1" presStyleCnt="2"/>
      <dgm:spPr/>
    </dgm:pt>
    <dgm:pt modelId="{4B574724-0C42-48ED-8F3D-B6FD6B659BCF}" type="pres">
      <dgm:prSet presAssocID="{DC26238D-3C04-4948-A62B-1E53D36205BF}" presName="descendantArrow" presStyleCnt="0"/>
      <dgm:spPr/>
    </dgm:pt>
    <dgm:pt modelId="{CA1FC24D-541E-4B0E-A0C4-EEBBC8F5C528}" type="pres">
      <dgm:prSet presAssocID="{2C4B2006-8B02-40CA-A288-87C07535E157}" presName="childTextArrow" presStyleLbl="fgAccFollowNode1" presStyleIdx="0" presStyleCnt="2">
        <dgm:presLayoutVars>
          <dgm:bulletEnabled val="1"/>
        </dgm:presLayoutVars>
      </dgm:prSet>
      <dgm:spPr/>
    </dgm:pt>
    <dgm:pt modelId="{D6B988E9-AA46-41CF-B7C0-6746346632DB}" type="pres">
      <dgm:prSet presAssocID="{E3833593-01BD-401F-8E31-0ABF8459AB2C}" presName="childTextArrow" presStyleLbl="fgAccFollowNode1" presStyleIdx="1" presStyleCnt="2">
        <dgm:presLayoutVars>
          <dgm:bulletEnabled val="1"/>
        </dgm:presLayoutVars>
      </dgm:prSet>
      <dgm:spPr/>
      <dgm:t>
        <a:bodyPr/>
        <a:lstStyle/>
        <a:p>
          <a:endParaRPr lang="en-US"/>
        </a:p>
      </dgm:t>
    </dgm:pt>
  </dgm:ptLst>
  <dgm:cxnLst>
    <dgm:cxn modelId="{32CC73A1-9E7F-4D02-B8CC-CD976D7C1999}" type="presOf" srcId="{DC26238D-3C04-4948-A62B-1E53D36205BF}" destId="{F664E386-FAD6-4304-BC7B-56D15B1B5050}" srcOrd="1" destOrd="0" presId="urn:microsoft.com/office/officeart/2005/8/layout/process4"/>
    <dgm:cxn modelId="{034EC1F2-A07C-4B58-A44F-A39B1748F227}" srcId="{A823F49C-00FE-4342-B023-3BAC48A04C26}" destId="{536D7675-8D23-4B9E-963E-91D6AC51DD13}" srcOrd="1" destOrd="0" parTransId="{86FCD34F-B867-46A0-B345-0B0C0BC3B187}" sibTransId="{736256F8-E6CD-49F4-BCF3-3BF3ED83AD1C}"/>
    <dgm:cxn modelId="{5B938383-75D2-4B4B-B420-3ED6A7354AAA}" type="presOf" srcId="{E3833593-01BD-401F-8E31-0ABF8459AB2C}" destId="{D6B988E9-AA46-41CF-B7C0-6746346632DB}" srcOrd="0" destOrd="0" presId="urn:microsoft.com/office/officeart/2005/8/layout/process4"/>
    <dgm:cxn modelId="{AA16683E-E122-4D18-B967-A101D4CBAC85}" type="presOf" srcId="{A823F49C-00FE-4342-B023-3BAC48A04C26}" destId="{88C346D2-7652-484A-AE81-3A0157CC427B}" srcOrd="0" destOrd="0" presId="urn:microsoft.com/office/officeart/2005/8/layout/process4"/>
    <dgm:cxn modelId="{2C6ED03D-DA82-4819-92F8-1B9B074E47D8}" type="presOf" srcId="{2C4B2006-8B02-40CA-A288-87C07535E157}" destId="{CA1FC24D-541E-4B0E-A0C4-EEBBC8F5C528}" srcOrd="0" destOrd="0" presId="urn:microsoft.com/office/officeart/2005/8/layout/process4"/>
    <dgm:cxn modelId="{F86E84BF-97F0-4711-BD94-62763F049DF9}" type="presOf" srcId="{DC26238D-3C04-4948-A62B-1E53D36205BF}" destId="{CEB50E20-BD15-468E-8201-E762546CBAD0}" srcOrd="0" destOrd="0" presId="urn:microsoft.com/office/officeart/2005/8/layout/process4"/>
    <dgm:cxn modelId="{F8C8E68F-2950-402B-8960-C530C1D0B136}" srcId="{DC26238D-3C04-4948-A62B-1E53D36205BF}" destId="{2C4B2006-8B02-40CA-A288-87C07535E157}" srcOrd="0" destOrd="0" parTransId="{2B2EB5F9-5BFB-40B1-ADC7-5AC509F94E58}" sibTransId="{5DE7CAAC-9E25-45A1-9251-F6587F19BE91}"/>
    <dgm:cxn modelId="{D267467E-B79E-4F63-8C9E-D9E4EB1937C0}" srcId="{A823F49C-00FE-4342-B023-3BAC48A04C26}" destId="{DC26238D-3C04-4948-A62B-1E53D36205BF}" srcOrd="0" destOrd="0" parTransId="{27D6FB76-7142-4B95-8759-930FFEEEDA50}" sibTransId="{A1054973-044D-4199-87BC-C8AFB7C7732D}"/>
    <dgm:cxn modelId="{1D224FEE-7F22-4EB1-B852-0509396F3519}" srcId="{DC26238D-3C04-4948-A62B-1E53D36205BF}" destId="{E3833593-01BD-401F-8E31-0ABF8459AB2C}" srcOrd="1" destOrd="0" parTransId="{21FE3CF9-6CD6-40B0-A8D7-4101C0DC0A72}" sibTransId="{C0CAF432-2DBB-496A-BC2E-05D97B2F6F9D}"/>
    <dgm:cxn modelId="{ED2543B2-D2A0-49EB-AF60-7A5A17CCFA75}" type="presOf" srcId="{536D7675-8D23-4B9E-963E-91D6AC51DD13}" destId="{6BBBA979-B055-4130-9366-2A875CE26302}" srcOrd="0" destOrd="0" presId="urn:microsoft.com/office/officeart/2005/8/layout/process4"/>
    <dgm:cxn modelId="{76A3671E-5FC2-432C-8483-46A215FE8DA6}" type="presParOf" srcId="{88C346D2-7652-484A-AE81-3A0157CC427B}" destId="{5AC193D1-B4A5-4E65-9630-A51469A2CAC6}" srcOrd="0" destOrd="0" presId="urn:microsoft.com/office/officeart/2005/8/layout/process4"/>
    <dgm:cxn modelId="{C2836AB2-4ED9-477D-8106-5DD129788AA6}" type="presParOf" srcId="{5AC193D1-B4A5-4E65-9630-A51469A2CAC6}" destId="{6BBBA979-B055-4130-9366-2A875CE26302}" srcOrd="0" destOrd="0" presId="urn:microsoft.com/office/officeart/2005/8/layout/process4"/>
    <dgm:cxn modelId="{8790B78C-362E-4FD9-B4F1-5D2CEFB26B35}" type="presParOf" srcId="{88C346D2-7652-484A-AE81-3A0157CC427B}" destId="{209DCC13-AE1B-4683-AED4-D83ADBDD8162}" srcOrd="1" destOrd="0" presId="urn:microsoft.com/office/officeart/2005/8/layout/process4"/>
    <dgm:cxn modelId="{607B6A1C-17F1-4FA5-8841-87B51CEF4A76}" type="presParOf" srcId="{88C346D2-7652-484A-AE81-3A0157CC427B}" destId="{BF6792C2-13BB-42B4-B95B-1A8394B52F1A}" srcOrd="2" destOrd="0" presId="urn:microsoft.com/office/officeart/2005/8/layout/process4"/>
    <dgm:cxn modelId="{0BA6F762-91F8-470F-A45C-B61A208B4350}" type="presParOf" srcId="{BF6792C2-13BB-42B4-B95B-1A8394B52F1A}" destId="{CEB50E20-BD15-468E-8201-E762546CBAD0}" srcOrd="0" destOrd="0" presId="urn:microsoft.com/office/officeart/2005/8/layout/process4"/>
    <dgm:cxn modelId="{0A963E9C-4DD5-45F9-8B35-AC73AC6ACFB1}" type="presParOf" srcId="{BF6792C2-13BB-42B4-B95B-1A8394B52F1A}" destId="{F664E386-FAD6-4304-BC7B-56D15B1B5050}" srcOrd="1" destOrd="0" presId="urn:microsoft.com/office/officeart/2005/8/layout/process4"/>
    <dgm:cxn modelId="{A1CC07CF-D0E6-417D-8762-AB5516630FEE}" type="presParOf" srcId="{BF6792C2-13BB-42B4-B95B-1A8394B52F1A}" destId="{4B574724-0C42-48ED-8F3D-B6FD6B659BCF}" srcOrd="2" destOrd="0" presId="urn:microsoft.com/office/officeart/2005/8/layout/process4"/>
    <dgm:cxn modelId="{8EA3EB18-A55B-415E-B770-8CC708956285}" type="presParOf" srcId="{4B574724-0C42-48ED-8F3D-B6FD6B659BCF}" destId="{CA1FC24D-541E-4B0E-A0C4-EEBBC8F5C528}" srcOrd="0" destOrd="0" presId="urn:microsoft.com/office/officeart/2005/8/layout/process4"/>
    <dgm:cxn modelId="{488E6E4D-6BCE-4AC5-8232-05FEA17BB6CD}" type="presParOf" srcId="{4B574724-0C42-48ED-8F3D-B6FD6B659BCF}" destId="{D6B988E9-AA46-41CF-B7C0-6746346632DB}"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005E67-4F47-497C-AAE2-9B92EA221BB8}"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EF21B3E1-93AD-4E66-B600-71F80BA767BD}">
      <dgm:prSet phldrT="[Text]"/>
      <dgm:spPr/>
      <dgm:t>
        <a:bodyPr/>
        <a:lstStyle/>
        <a:p>
          <a:r>
            <a:rPr lang="en-US" dirty="0" smtClean="0"/>
            <a:t>The Angel</a:t>
          </a:r>
          <a:endParaRPr lang="en-US" dirty="0"/>
        </a:p>
      </dgm:t>
    </dgm:pt>
    <dgm:pt modelId="{43588DF8-A91C-4DAC-9F9A-ECA528933E96}" type="parTrans" cxnId="{82A24EAB-0065-49CB-A7A7-9BB8B8AF9516}">
      <dgm:prSet/>
      <dgm:spPr/>
      <dgm:t>
        <a:bodyPr/>
        <a:lstStyle/>
        <a:p>
          <a:endParaRPr lang="en-US"/>
        </a:p>
      </dgm:t>
    </dgm:pt>
    <dgm:pt modelId="{2DFF7E32-0F18-46AE-AE61-AF19DE688368}" type="sibTrans" cxnId="{82A24EAB-0065-49CB-A7A7-9BB8B8AF9516}">
      <dgm:prSet/>
      <dgm:spPr/>
      <dgm:t>
        <a:bodyPr/>
        <a:lstStyle/>
        <a:p>
          <a:endParaRPr lang="en-US"/>
        </a:p>
      </dgm:t>
    </dgm:pt>
    <dgm:pt modelId="{B7EBAC78-2A09-410A-B457-1A3B310973BF}">
      <dgm:prSet phldrT="[Text]"/>
      <dgm:spPr/>
      <dgm:t>
        <a:bodyPr/>
        <a:lstStyle/>
        <a:p>
          <a:r>
            <a:rPr lang="en-US" dirty="0" smtClean="0"/>
            <a:t>Heb. 1:14 angels are only servants—spirits sent to care for people who will inherit salvation. </a:t>
          </a:r>
          <a:endParaRPr lang="en-US" dirty="0"/>
        </a:p>
      </dgm:t>
    </dgm:pt>
    <dgm:pt modelId="{2A2D94E0-FAF5-4C9C-8791-00CE09CC120B}" type="parTrans" cxnId="{B6817DE5-210D-4F8A-B9EC-1A4719BCC5FA}">
      <dgm:prSet/>
      <dgm:spPr/>
      <dgm:t>
        <a:bodyPr/>
        <a:lstStyle/>
        <a:p>
          <a:endParaRPr lang="en-US"/>
        </a:p>
      </dgm:t>
    </dgm:pt>
    <dgm:pt modelId="{739ABC81-8A92-480F-8CFD-7EA5357B40A0}" type="sibTrans" cxnId="{B6817DE5-210D-4F8A-B9EC-1A4719BCC5FA}">
      <dgm:prSet/>
      <dgm:spPr/>
      <dgm:t>
        <a:bodyPr/>
        <a:lstStyle/>
        <a:p>
          <a:endParaRPr lang="en-US"/>
        </a:p>
      </dgm:t>
    </dgm:pt>
    <dgm:pt modelId="{2CF51420-0CA4-4F5F-8BDA-4AA0890767C2}">
      <dgm:prSet phldrT="[Text]"/>
      <dgm:spPr/>
      <dgm:t>
        <a:bodyPr/>
        <a:lstStyle/>
        <a:p>
          <a:r>
            <a:rPr lang="en-US" dirty="0" smtClean="0"/>
            <a:t>Jesus</a:t>
          </a:r>
          <a:endParaRPr lang="en-US" dirty="0"/>
        </a:p>
      </dgm:t>
    </dgm:pt>
    <dgm:pt modelId="{8942C012-D3DD-4EFA-9B8E-73058D33BBC1}" type="parTrans" cxnId="{0C5F516C-8552-4B50-9D17-9C5AFD4C9341}">
      <dgm:prSet/>
      <dgm:spPr/>
      <dgm:t>
        <a:bodyPr/>
        <a:lstStyle/>
        <a:p>
          <a:endParaRPr lang="en-US"/>
        </a:p>
      </dgm:t>
    </dgm:pt>
    <dgm:pt modelId="{ABCB01BA-EC23-474A-B65B-6511528DE3C6}" type="sibTrans" cxnId="{0C5F516C-8552-4B50-9D17-9C5AFD4C9341}">
      <dgm:prSet/>
      <dgm:spPr/>
      <dgm:t>
        <a:bodyPr/>
        <a:lstStyle/>
        <a:p>
          <a:endParaRPr lang="en-US"/>
        </a:p>
      </dgm:t>
    </dgm:pt>
    <dgm:pt modelId="{B25A807B-A01D-4700-8887-538564BE4695}">
      <dgm:prSet phldrT="[Text]"/>
      <dgm:spPr/>
      <dgm:t>
        <a:bodyPr/>
        <a:lstStyle/>
        <a:p>
          <a:r>
            <a:rPr lang="en-US" dirty="0" smtClean="0"/>
            <a:t>Walks </a:t>
          </a:r>
          <a:r>
            <a:rPr lang="en-US" b="1" dirty="0" smtClean="0"/>
            <a:t>among us: </a:t>
          </a:r>
          <a:r>
            <a:rPr lang="en-US" i="1" dirty="0" smtClean="0"/>
            <a:t>“</a:t>
          </a:r>
          <a:r>
            <a:rPr lang="en-US" dirty="0" smtClean="0"/>
            <a:t>I will build My church…” (</a:t>
          </a:r>
          <a:r>
            <a:rPr lang="en-US" i="1" dirty="0" smtClean="0"/>
            <a:t>Matt. 16:18)</a:t>
          </a:r>
          <a:endParaRPr lang="en-US" dirty="0"/>
        </a:p>
      </dgm:t>
    </dgm:pt>
    <dgm:pt modelId="{A9A17502-9DE7-4B95-93FE-13AB3BB42164}" type="parTrans" cxnId="{539A441E-A8E8-433C-BFFE-702E41050421}">
      <dgm:prSet/>
      <dgm:spPr/>
      <dgm:t>
        <a:bodyPr/>
        <a:lstStyle/>
        <a:p>
          <a:endParaRPr lang="en-US"/>
        </a:p>
      </dgm:t>
    </dgm:pt>
    <dgm:pt modelId="{2E9AA243-5392-4052-A043-0822B0E7BD17}" type="sibTrans" cxnId="{539A441E-A8E8-433C-BFFE-702E41050421}">
      <dgm:prSet/>
      <dgm:spPr/>
      <dgm:t>
        <a:bodyPr/>
        <a:lstStyle/>
        <a:p>
          <a:endParaRPr lang="en-US"/>
        </a:p>
      </dgm:t>
    </dgm:pt>
    <dgm:pt modelId="{D4EE021D-4D60-4D5D-A10B-7520E1871D53}" type="pres">
      <dgm:prSet presAssocID="{15005E67-4F47-497C-AAE2-9B92EA221BB8}" presName="list" presStyleCnt="0">
        <dgm:presLayoutVars>
          <dgm:dir/>
          <dgm:animLvl val="lvl"/>
        </dgm:presLayoutVars>
      </dgm:prSet>
      <dgm:spPr/>
    </dgm:pt>
    <dgm:pt modelId="{FE51D9EE-CB8B-4EE3-95FE-7F588DBAE633}" type="pres">
      <dgm:prSet presAssocID="{EF21B3E1-93AD-4E66-B600-71F80BA767BD}" presName="posSpace" presStyleCnt="0"/>
      <dgm:spPr/>
    </dgm:pt>
    <dgm:pt modelId="{5D286C7F-48DF-491F-A10E-7503DEBAC528}" type="pres">
      <dgm:prSet presAssocID="{EF21B3E1-93AD-4E66-B600-71F80BA767BD}" presName="vertFlow" presStyleCnt="0"/>
      <dgm:spPr/>
    </dgm:pt>
    <dgm:pt modelId="{06D897A7-0D1E-4524-A67E-DAEA6BC4D762}" type="pres">
      <dgm:prSet presAssocID="{EF21B3E1-93AD-4E66-B600-71F80BA767BD}" presName="topSpace" presStyleCnt="0"/>
      <dgm:spPr/>
    </dgm:pt>
    <dgm:pt modelId="{D0F407A3-3FD6-48C4-9F70-741842E6A8BA}" type="pres">
      <dgm:prSet presAssocID="{EF21B3E1-93AD-4E66-B600-71F80BA767BD}" presName="firstComp" presStyleCnt="0"/>
      <dgm:spPr/>
    </dgm:pt>
    <dgm:pt modelId="{F2195683-5E5F-41E0-A7C7-0A3960767F51}" type="pres">
      <dgm:prSet presAssocID="{EF21B3E1-93AD-4E66-B600-71F80BA767BD}" presName="firstChild" presStyleLbl="bgAccFollowNode1" presStyleIdx="0" presStyleCnt="2"/>
      <dgm:spPr/>
      <dgm:t>
        <a:bodyPr/>
        <a:lstStyle/>
        <a:p>
          <a:endParaRPr lang="en-US"/>
        </a:p>
      </dgm:t>
    </dgm:pt>
    <dgm:pt modelId="{D5FD4413-158F-4CEC-AB0E-4AB92E6B0D86}" type="pres">
      <dgm:prSet presAssocID="{EF21B3E1-93AD-4E66-B600-71F80BA767BD}" presName="firstChildTx" presStyleLbl="bgAccFollowNode1" presStyleIdx="0" presStyleCnt="2">
        <dgm:presLayoutVars>
          <dgm:bulletEnabled val="1"/>
        </dgm:presLayoutVars>
      </dgm:prSet>
      <dgm:spPr/>
      <dgm:t>
        <a:bodyPr/>
        <a:lstStyle/>
        <a:p>
          <a:endParaRPr lang="en-US"/>
        </a:p>
      </dgm:t>
    </dgm:pt>
    <dgm:pt modelId="{EA40F0FE-944D-4090-8542-3FA2198CE87C}" type="pres">
      <dgm:prSet presAssocID="{EF21B3E1-93AD-4E66-B600-71F80BA767BD}" presName="negSpace" presStyleCnt="0"/>
      <dgm:spPr/>
    </dgm:pt>
    <dgm:pt modelId="{719E18FD-CFE9-405B-83E3-2B822ADD5F86}" type="pres">
      <dgm:prSet presAssocID="{EF21B3E1-93AD-4E66-B600-71F80BA767BD}" presName="circle" presStyleLbl="node1" presStyleIdx="0" presStyleCnt="2"/>
      <dgm:spPr/>
    </dgm:pt>
    <dgm:pt modelId="{82575C20-A340-4630-ADD4-E0D33498A4C1}" type="pres">
      <dgm:prSet presAssocID="{2DFF7E32-0F18-46AE-AE61-AF19DE688368}" presName="transSpace" presStyleCnt="0"/>
      <dgm:spPr/>
    </dgm:pt>
    <dgm:pt modelId="{F9187334-DA88-451A-BAC6-085E54827EE1}" type="pres">
      <dgm:prSet presAssocID="{2CF51420-0CA4-4F5F-8BDA-4AA0890767C2}" presName="posSpace" presStyleCnt="0"/>
      <dgm:spPr/>
    </dgm:pt>
    <dgm:pt modelId="{4F76A59F-9823-49DF-A089-1927E04648EA}" type="pres">
      <dgm:prSet presAssocID="{2CF51420-0CA4-4F5F-8BDA-4AA0890767C2}" presName="vertFlow" presStyleCnt="0"/>
      <dgm:spPr/>
    </dgm:pt>
    <dgm:pt modelId="{7DE95DCA-52C3-4085-AC18-1A2D3A88A3BE}" type="pres">
      <dgm:prSet presAssocID="{2CF51420-0CA4-4F5F-8BDA-4AA0890767C2}" presName="topSpace" presStyleCnt="0"/>
      <dgm:spPr/>
    </dgm:pt>
    <dgm:pt modelId="{5A3FC820-F4E0-4307-A060-F1EEC235FC29}" type="pres">
      <dgm:prSet presAssocID="{2CF51420-0CA4-4F5F-8BDA-4AA0890767C2}" presName="firstComp" presStyleCnt="0"/>
      <dgm:spPr/>
    </dgm:pt>
    <dgm:pt modelId="{824A4C33-FB9F-4028-A43F-B34081049F63}" type="pres">
      <dgm:prSet presAssocID="{2CF51420-0CA4-4F5F-8BDA-4AA0890767C2}" presName="firstChild" presStyleLbl="bgAccFollowNode1" presStyleIdx="1" presStyleCnt="2"/>
      <dgm:spPr/>
      <dgm:t>
        <a:bodyPr/>
        <a:lstStyle/>
        <a:p>
          <a:endParaRPr lang="en-US"/>
        </a:p>
      </dgm:t>
    </dgm:pt>
    <dgm:pt modelId="{C0B46E04-8564-4C98-83E7-1C567F2BB8A3}" type="pres">
      <dgm:prSet presAssocID="{2CF51420-0CA4-4F5F-8BDA-4AA0890767C2}" presName="firstChildTx" presStyleLbl="bgAccFollowNode1" presStyleIdx="1" presStyleCnt="2">
        <dgm:presLayoutVars>
          <dgm:bulletEnabled val="1"/>
        </dgm:presLayoutVars>
      </dgm:prSet>
      <dgm:spPr/>
      <dgm:t>
        <a:bodyPr/>
        <a:lstStyle/>
        <a:p>
          <a:endParaRPr lang="en-US"/>
        </a:p>
      </dgm:t>
    </dgm:pt>
    <dgm:pt modelId="{C79D91FB-790E-43A0-BF6A-7F807615BC5D}" type="pres">
      <dgm:prSet presAssocID="{2CF51420-0CA4-4F5F-8BDA-4AA0890767C2}" presName="negSpace" presStyleCnt="0"/>
      <dgm:spPr/>
    </dgm:pt>
    <dgm:pt modelId="{8DA3AEDE-A22C-4529-8F14-E5A79122DD85}" type="pres">
      <dgm:prSet presAssocID="{2CF51420-0CA4-4F5F-8BDA-4AA0890767C2}" presName="circle" presStyleLbl="node1" presStyleIdx="1" presStyleCnt="2"/>
      <dgm:spPr/>
    </dgm:pt>
  </dgm:ptLst>
  <dgm:cxnLst>
    <dgm:cxn modelId="{072CFAFB-73D6-40C5-B0BE-B89FDAA58328}" type="presOf" srcId="{B7EBAC78-2A09-410A-B457-1A3B310973BF}" destId="{F2195683-5E5F-41E0-A7C7-0A3960767F51}" srcOrd="0" destOrd="0" presId="urn:microsoft.com/office/officeart/2005/8/layout/hList9"/>
    <dgm:cxn modelId="{72976033-CB48-416F-8B1B-0CA0AEE6A50B}" type="presOf" srcId="{15005E67-4F47-497C-AAE2-9B92EA221BB8}" destId="{D4EE021D-4D60-4D5D-A10B-7520E1871D53}" srcOrd="0" destOrd="0" presId="urn:microsoft.com/office/officeart/2005/8/layout/hList9"/>
    <dgm:cxn modelId="{539A441E-A8E8-433C-BFFE-702E41050421}" srcId="{2CF51420-0CA4-4F5F-8BDA-4AA0890767C2}" destId="{B25A807B-A01D-4700-8887-538564BE4695}" srcOrd="0" destOrd="0" parTransId="{A9A17502-9DE7-4B95-93FE-13AB3BB42164}" sibTransId="{2E9AA243-5392-4052-A043-0822B0E7BD17}"/>
    <dgm:cxn modelId="{1E8992F5-5813-4E31-87B6-18AE6CD4AF28}" type="presOf" srcId="{2CF51420-0CA4-4F5F-8BDA-4AA0890767C2}" destId="{8DA3AEDE-A22C-4529-8F14-E5A79122DD85}" srcOrd="0" destOrd="0" presId="urn:microsoft.com/office/officeart/2005/8/layout/hList9"/>
    <dgm:cxn modelId="{E6ACB6BE-2DF9-42C9-8220-B8F847EB64A4}" type="presOf" srcId="{B25A807B-A01D-4700-8887-538564BE4695}" destId="{824A4C33-FB9F-4028-A43F-B34081049F63}" srcOrd="0" destOrd="0" presId="urn:microsoft.com/office/officeart/2005/8/layout/hList9"/>
    <dgm:cxn modelId="{5A06D4B5-FEED-42DD-843D-8C3BA817FC49}" type="presOf" srcId="{B25A807B-A01D-4700-8887-538564BE4695}" destId="{C0B46E04-8564-4C98-83E7-1C567F2BB8A3}" srcOrd="1" destOrd="0" presId="urn:microsoft.com/office/officeart/2005/8/layout/hList9"/>
    <dgm:cxn modelId="{B6817DE5-210D-4F8A-B9EC-1A4719BCC5FA}" srcId="{EF21B3E1-93AD-4E66-B600-71F80BA767BD}" destId="{B7EBAC78-2A09-410A-B457-1A3B310973BF}" srcOrd="0" destOrd="0" parTransId="{2A2D94E0-FAF5-4C9C-8791-00CE09CC120B}" sibTransId="{739ABC81-8A92-480F-8CFD-7EA5357B40A0}"/>
    <dgm:cxn modelId="{0C5F516C-8552-4B50-9D17-9C5AFD4C9341}" srcId="{15005E67-4F47-497C-AAE2-9B92EA221BB8}" destId="{2CF51420-0CA4-4F5F-8BDA-4AA0890767C2}" srcOrd="1" destOrd="0" parTransId="{8942C012-D3DD-4EFA-9B8E-73058D33BBC1}" sibTransId="{ABCB01BA-EC23-474A-B65B-6511528DE3C6}"/>
    <dgm:cxn modelId="{82A24EAB-0065-49CB-A7A7-9BB8B8AF9516}" srcId="{15005E67-4F47-497C-AAE2-9B92EA221BB8}" destId="{EF21B3E1-93AD-4E66-B600-71F80BA767BD}" srcOrd="0" destOrd="0" parTransId="{43588DF8-A91C-4DAC-9F9A-ECA528933E96}" sibTransId="{2DFF7E32-0F18-46AE-AE61-AF19DE688368}"/>
    <dgm:cxn modelId="{747006D6-F0DE-429D-A2A8-5EF8ED36C401}" type="presOf" srcId="{EF21B3E1-93AD-4E66-B600-71F80BA767BD}" destId="{719E18FD-CFE9-405B-83E3-2B822ADD5F86}" srcOrd="0" destOrd="0" presId="urn:microsoft.com/office/officeart/2005/8/layout/hList9"/>
    <dgm:cxn modelId="{ECC115DB-A416-4DD5-8100-1CEE766D2088}" type="presOf" srcId="{B7EBAC78-2A09-410A-B457-1A3B310973BF}" destId="{D5FD4413-158F-4CEC-AB0E-4AB92E6B0D86}" srcOrd="1" destOrd="0" presId="urn:microsoft.com/office/officeart/2005/8/layout/hList9"/>
    <dgm:cxn modelId="{8251DC18-D3F7-4853-BEF1-AFB0C82695E4}" type="presParOf" srcId="{D4EE021D-4D60-4D5D-A10B-7520E1871D53}" destId="{FE51D9EE-CB8B-4EE3-95FE-7F588DBAE633}" srcOrd="0" destOrd="0" presId="urn:microsoft.com/office/officeart/2005/8/layout/hList9"/>
    <dgm:cxn modelId="{906FA25A-73FA-4C26-9841-85E5855F7EB1}" type="presParOf" srcId="{D4EE021D-4D60-4D5D-A10B-7520E1871D53}" destId="{5D286C7F-48DF-491F-A10E-7503DEBAC528}" srcOrd="1" destOrd="0" presId="urn:microsoft.com/office/officeart/2005/8/layout/hList9"/>
    <dgm:cxn modelId="{9E43C17A-D706-45A4-8701-9D618B76A719}" type="presParOf" srcId="{5D286C7F-48DF-491F-A10E-7503DEBAC528}" destId="{06D897A7-0D1E-4524-A67E-DAEA6BC4D762}" srcOrd="0" destOrd="0" presId="urn:microsoft.com/office/officeart/2005/8/layout/hList9"/>
    <dgm:cxn modelId="{89D55EEF-F00A-4764-BBAC-F9204273402C}" type="presParOf" srcId="{5D286C7F-48DF-491F-A10E-7503DEBAC528}" destId="{D0F407A3-3FD6-48C4-9F70-741842E6A8BA}" srcOrd="1" destOrd="0" presId="urn:microsoft.com/office/officeart/2005/8/layout/hList9"/>
    <dgm:cxn modelId="{0DA76244-DA9B-499E-9D88-3E7A5D13CD6B}" type="presParOf" srcId="{D0F407A3-3FD6-48C4-9F70-741842E6A8BA}" destId="{F2195683-5E5F-41E0-A7C7-0A3960767F51}" srcOrd="0" destOrd="0" presId="urn:microsoft.com/office/officeart/2005/8/layout/hList9"/>
    <dgm:cxn modelId="{331817E3-1266-4596-9697-D0C7856E0BB4}" type="presParOf" srcId="{D0F407A3-3FD6-48C4-9F70-741842E6A8BA}" destId="{D5FD4413-158F-4CEC-AB0E-4AB92E6B0D86}" srcOrd="1" destOrd="0" presId="urn:microsoft.com/office/officeart/2005/8/layout/hList9"/>
    <dgm:cxn modelId="{81A6C142-CEA7-464B-AAEA-6400CAB80776}" type="presParOf" srcId="{D4EE021D-4D60-4D5D-A10B-7520E1871D53}" destId="{EA40F0FE-944D-4090-8542-3FA2198CE87C}" srcOrd="2" destOrd="0" presId="urn:microsoft.com/office/officeart/2005/8/layout/hList9"/>
    <dgm:cxn modelId="{90CA150E-8E27-46FD-A9A5-ECA13DAD7E99}" type="presParOf" srcId="{D4EE021D-4D60-4D5D-A10B-7520E1871D53}" destId="{719E18FD-CFE9-405B-83E3-2B822ADD5F86}" srcOrd="3" destOrd="0" presId="urn:microsoft.com/office/officeart/2005/8/layout/hList9"/>
    <dgm:cxn modelId="{79226BE9-0D22-40EB-968B-7F58F1C54A82}" type="presParOf" srcId="{D4EE021D-4D60-4D5D-A10B-7520E1871D53}" destId="{82575C20-A340-4630-ADD4-E0D33498A4C1}" srcOrd="4" destOrd="0" presId="urn:microsoft.com/office/officeart/2005/8/layout/hList9"/>
    <dgm:cxn modelId="{0F5CE0EC-522C-4095-A39B-C0444F00F20E}" type="presParOf" srcId="{D4EE021D-4D60-4D5D-A10B-7520E1871D53}" destId="{F9187334-DA88-451A-BAC6-085E54827EE1}" srcOrd="5" destOrd="0" presId="urn:microsoft.com/office/officeart/2005/8/layout/hList9"/>
    <dgm:cxn modelId="{485E1514-EE89-4BCD-B4AB-15577B7E7342}" type="presParOf" srcId="{D4EE021D-4D60-4D5D-A10B-7520E1871D53}" destId="{4F76A59F-9823-49DF-A089-1927E04648EA}" srcOrd="6" destOrd="0" presId="urn:microsoft.com/office/officeart/2005/8/layout/hList9"/>
    <dgm:cxn modelId="{D18D0BCA-74EB-4D88-A91A-F8DF684D3FE4}" type="presParOf" srcId="{4F76A59F-9823-49DF-A089-1927E04648EA}" destId="{7DE95DCA-52C3-4085-AC18-1A2D3A88A3BE}" srcOrd="0" destOrd="0" presId="urn:microsoft.com/office/officeart/2005/8/layout/hList9"/>
    <dgm:cxn modelId="{7E91C4AA-C0CD-4221-9DEB-B3F78135A178}" type="presParOf" srcId="{4F76A59F-9823-49DF-A089-1927E04648EA}" destId="{5A3FC820-F4E0-4307-A060-F1EEC235FC29}" srcOrd="1" destOrd="0" presId="urn:microsoft.com/office/officeart/2005/8/layout/hList9"/>
    <dgm:cxn modelId="{693727E1-BC48-4E29-A672-EB8C18D85E98}" type="presParOf" srcId="{5A3FC820-F4E0-4307-A060-F1EEC235FC29}" destId="{824A4C33-FB9F-4028-A43F-B34081049F63}" srcOrd="0" destOrd="0" presId="urn:microsoft.com/office/officeart/2005/8/layout/hList9"/>
    <dgm:cxn modelId="{8EFD6FA2-BFDF-42E2-BB86-E7BD10CEF042}" type="presParOf" srcId="{5A3FC820-F4E0-4307-A060-F1EEC235FC29}" destId="{C0B46E04-8564-4C98-83E7-1C567F2BB8A3}" srcOrd="1" destOrd="0" presId="urn:microsoft.com/office/officeart/2005/8/layout/hList9"/>
    <dgm:cxn modelId="{119BF996-7CD9-4545-BC21-369572615B42}" type="presParOf" srcId="{D4EE021D-4D60-4D5D-A10B-7520E1871D53}" destId="{C79D91FB-790E-43A0-BF6A-7F807615BC5D}" srcOrd="7" destOrd="0" presId="urn:microsoft.com/office/officeart/2005/8/layout/hList9"/>
    <dgm:cxn modelId="{DA789E74-5695-4878-A901-A735FAEF3AB2}" type="presParOf" srcId="{D4EE021D-4D60-4D5D-A10B-7520E1871D53}" destId="{8DA3AEDE-A22C-4529-8F14-E5A79122DD8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C364CE-8509-4085-A45B-0B66E92BAC1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A1C0C1C-5707-470D-91CE-B39270DC0628}">
      <dgm:prSet phldrT="[Text]"/>
      <dgm:spPr/>
      <dgm:t>
        <a:bodyPr/>
        <a:lstStyle/>
        <a:p>
          <a:r>
            <a:rPr lang="en-US" dirty="0" smtClean="0"/>
            <a:t>‘Post-Apostolic’ Age</a:t>
          </a:r>
          <a:endParaRPr lang="en-US" dirty="0"/>
        </a:p>
      </dgm:t>
    </dgm:pt>
    <dgm:pt modelId="{BF60C62D-26B9-4CF3-8DD0-CD1E6226E7EE}" type="parTrans" cxnId="{3AD00A02-1B1B-4E69-8F1A-E062B4EE432E}">
      <dgm:prSet/>
      <dgm:spPr/>
      <dgm:t>
        <a:bodyPr/>
        <a:lstStyle/>
        <a:p>
          <a:endParaRPr lang="en-US"/>
        </a:p>
      </dgm:t>
    </dgm:pt>
    <dgm:pt modelId="{CE2D0F8B-52CA-414A-A17D-06209A52C517}" type="sibTrans" cxnId="{3AD00A02-1B1B-4E69-8F1A-E062B4EE432E}">
      <dgm:prSet/>
      <dgm:spPr/>
      <dgm:t>
        <a:bodyPr/>
        <a:lstStyle/>
        <a:p>
          <a:endParaRPr lang="en-US"/>
        </a:p>
      </dgm:t>
    </dgm:pt>
    <dgm:pt modelId="{27FBC3EA-6AD1-4931-8307-7DDC5621BCCA}">
      <dgm:prSet phldrT="[Text]"/>
      <dgm:spPr/>
      <dgm:t>
        <a:bodyPr/>
        <a:lstStyle/>
        <a:p>
          <a:r>
            <a:rPr lang="en-US" dirty="0" smtClean="0"/>
            <a:t>TONS of Itinerate, Wandering “Preachers”</a:t>
          </a:r>
          <a:endParaRPr lang="en-US" dirty="0"/>
        </a:p>
      </dgm:t>
    </dgm:pt>
    <dgm:pt modelId="{5C0F29C9-CA43-4D57-B148-58BAF1DE012E}" type="parTrans" cxnId="{AC95816B-A67B-40B5-A501-60F49A18BB59}">
      <dgm:prSet/>
      <dgm:spPr/>
      <dgm:t>
        <a:bodyPr/>
        <a:lstStyle/>
        <a:p>
          <a:endParaRPr lang="en-US"/>
        </a:p>
      </dgm:t>
    </dgm:pt>
    <dgm:pt modelId="{55F18539-981A-4116-AA75-57F39B6305B6}" type="sibTrans" cxnId="{AC95816B-A67B-40B5-A501-60F49A18BB59}">
      <dgm:prSet/>
      <dgm:spPr/>
      <dgm:t>
        <a:bodyPr/>
        <a:lstStyle/>
        <a:p>
          <a:endParaRPr lang="en-US"/>
        </a:p>
      </dgm:t>
    </dgm:pt>
    <dgm:pt modelId="{7C6B18F2-7FB4-4637-8F41-2CEB8CCB8B00}">
      <dgm:prSet phldrT="[Text]"/>
      <dgm:spPr/>
      <dgm:t>
        <a:bodyPr/>
        <a:lstStyle/>
        <a:p>
          <a:r>
            <a:rPr lang="en-US" i="1" dirty="0" smtClean="0"/>
            <a:t>2 Cor. 3:1 </a:t>
          </a:r>
          <a:r>
            <a:rPr lang="en-US" dirty="0" smtClean="0"/>
            <a:t>Are we beginning to commend ourselves again? Or do we need, as some, letters of commendation to you or from you? </a:t>
          </a:r>
          <a:endParaRPr lang="en-US" dirty="0"/>
        </a:p>
      </dgm:t>
    </dgm:pt>
    <dgm:pt modelId="{8A7852E3-7B32-4B06-AEA2-00FDD71447E0}" type="parTrans" cxnId="{46885BC6-D391-4747-83E0-D3A70B10372B}">
      <dgm:prSet/>
      <dgm:spPr/>
      <dgm:t>
        <a:bodyPr/>
        <a:lstStyle/>
        <a:p>
          <a:endParaRPr lang="en-US"/>
        </a:p>
      </dgm:t>
    </dgm:pt>
    <dgm:pt modelId="{921E832D-9D13-425E-8CEE-E04CD631F1F6}" type="sibTrans" cxnId="{46885BC6-D391-4747-83E0-D3A70B10372B}">
      <dgm:prSet/>
      <dgm:spPr/>
      <dgm:t>
        <a:bodyPr/>
        <a:lstStyle/>
        <a:p>
          <a:endParaRPr lang="en-US"/>
        </a:p>
      </dgm:t>
    </dgm:pt>
    <dgm:pt modelId="{E5BD39E9-8599-4263-B1DA-18513E227486}" type="pres">
      <dgm:prSet presAssocID="{30C364CE-8509-4085-A45B-0B66E92BAC15}" presName="theList" presStyleCnt="0">
        <dgm:presLayoutVars>
          <dgm:dir/>
          <dgm:animLvl val="lvl"/>
          <dgm:resizeHandles val="exact"/>
        </dgm:presLayoutVars>
      </dgm:prSet>
      <dgm:spPr/>
    </dgm:pt>
    <dgm:pt modelId="{CA1695AF-C8C3-4C82-8D86-2E183F62A24B}" type="pres">
      <dgm:prSet presAssocID="{4A1C0C1C-5707-470D-91CE-B39270DC0628}" presName="compNode" presStyleCnt="0"/>
      <dgm:spPr/>
    </dgm:pt>
    <dgm:pt modelId="{453FAB55-4979-4257-BAD2-93BBE99D1AEC}" type="pres">
      <dgm:prSet presAssocID="{4A1C0C1C-5707-470D-91CE-B39270DC0628}" presName="aNode" presStyleLbl="bgShp" presStyleIdx="0" presStyleCnt="1"/>
      <dgm:spPr/>
      <dgm:t>
        <a:bodyPr/>
        <a:lstStyle/>
        <a:p>
          <a:endParaRPr lang="en-US"/>
        </a:p>
      </dgm:t>
    </dgm:pt>
    <dgm:pt modelId="{0C83A980-5C31-4195-AA7A-25053C86C158}" type="pres">
      <dgm:prSet presAssocID="{4A1C0C1C-5707-470D-91CE-B39270DC0628}" presName="textNode" presStyleLbl="bgShp" presStyleIdx="0" presStyleCnt="1"/>
      <dgm:spPr/>
      <dgm:t>
        <a:bodyPr/>
        <a:lstStyle/>
        <a:p>
          <a:endParaRPr lang="en-US"/>
        </a:p>
      </dgm:t>
    </dgm:pt>
    <dgm:pt modelId="{6A9A24B4-8D2B-4BC3-905C-0D10F8168130}" type="pres">
      <dgm:prSet presAssocID="{4A1C0C1C-5707-470D-91CE-B39270DC0628}" presName="compChildNode" presStyleCnt="0"/>
      <dgm:spPr/>
    </dgm:pt>
    <dgm:pt modelId="{E95DFE14-24FF-4821-BC0B-B640879A1340}" type="pres">
      <dgm:prSet presAssocID="{4A1C0C1C-5707-470D-91CE-B39270DC0628}" presName="theInnerList" presStyleCnt="0"/>
      <dgm:spPr/>
    </dgm:pt>
    <dgm:pt modelId="{4E23261E-9A2E-4781-A0CD-9195CFAF1900}" type="pres">
      <dgm:prSet presAssocID="{27FBC3EA-6AD1-4931-8307-7DDC5621BCCA}" presName="childNode" presStyleLbl="node1" presStyleIdx="0" presStyleCnt="2">
        <dgm:presLayoutVars>
          <dgm:bulletEnabled val="1"/>
        </dgm:presLayoutVars>
      </dgm:prSet>
      <dgm:spPr/>
      <dgm:t>
        <a:bodyPr/>
        <a:lstStyle/>
        <a:p>
          <a:endParaRPr lang="en-US"/>
        </a:p>
      </dgm:t>
    </dgm:pt>
    <dgm:pt modelId="{BD3722A1-13B0-40F8-8B99-56127180C4D4}" type="pres">
      <dgm:prSet presAssocID="{27FBC3EA-6AD1-4931-8307-7DDC5621BCCA}" presName="aSpace2" presStyleCnt="0"/>
      <dgm:spPr/>
    </dgm:pt>
    <dgm:pt modelId="{C9E77C1F-6020-4DD5-8741-C3E370C1D972}" type="pres">
      <dgm:prSet presAssocID="{7C6B18F2-7FB4-4637-8F41-2CEB8CCB8B00}" presName="childNode" presStyleLbl="node1" presStyleIdx="1" presStyleCnt="2">
        <dgm:presLayoutVars>
          <dgm:bulletEnabled val="1"/>
        </dgm:presLayoutVars>
      </dgm:prSet>
      <dgm:spPr/>
      <dgm:t>
        <a:bodyPr/>
        <a:lstStyle/>
        <a:p>
          <a:endParaRPr lang="en-US"/>
        </a:p>
      </dgm:t>
    </dgm:pt>
  </dgm:ptLst>
  <dgm:cxnLst>
    <dgm:cxn modelId="{C6F42306-200C-42CF-BB76-DC952A9977A1}" type="presOf" srcId="{4A1C0C1C-5707-470D-91CE-B39270DC0628}" destId="{0C83A980-5C31-4195-AA7A-25053C86C158}" srcOrd="1" destOrd="0" presId="urn:microsoft.com/office/officeart/2005/8/layout/lProcess2"/>
    <dgm:cxn modelId="{46885BC6-D391-4747-83E0-D3A70B10372B}" srcId="{4A1C0C1C-5707-470D-91CE-B39270DC0628}" destId="{7C6B18F2-7FB4-4637-8F41-2CEB8CCB8B00}" srcOrd="1" destOrd="0" parTransId="{8A7852E3-7B32-4B06-AEA2-00FDD71447E0}" sibTransId="{921E832D-9D13-425E-8CEE-E04CD631F1F6}"/>
    <dgm:cxn modelId="{3FE1A460-FF86-4764-9BC5-074433CAC47E}" type="presOf" srcId="{7C6B18F2-7FB4-4637-8F41-2CEB8CCB8B00}" destId="{C9E77C1F-6020-4DD5-8741-C3E370C1D972}" srcOrd="0" destOrd="0" presId="urn:microsoft.com/office/officeart/2005/8/layout/lProcess2"/>
    <dgm:cxn modelId="{38BC9DF2-C1EF-4FBC-9505-786EE7AD3802}" type="presOf" srcId="{4A1C0C1C-5707-470D-91CE-B39270DC0628}" destId="{453FAB55-4979-4257-BAD2-93BBE99D1AEC}" srcOrd="0" destOrd="0" presId="urn:microsoft.com/office/officeart/2005/8/layout/lProcess2"/>
    <dgm:cxn modelId="{AC95816B-A67B-40B5-A501-60F49A18BB59}" srcId="{4A1C0C1C-5707-470D-91CE-B39270DC0628}" destId="{27FBC3EA-6AD1-4931-8307-7DDC5621BCCA}" srcOrd="0" destOrd="0" parTransId="{5C0F29C9-CA43-4D57-B148-58BAF1DE012E}" sibTransId="{55F18539-981A-4116-AA75-57F39B6305B6}"/>
    <dgm:cxn modelId="{F3F78511-6412-4B72-93BB-4F1266EC51B2}" type="presOf" srcId="{30C364CE-8509-4085-A45B-0B66E92BAC15}" destId="{E5BD39E9-8599-4263-B1DA-18513E227486}" srcOrd="0" destOrd="0" presId="urn:microsoft.com/office/officeart/2005/8/layout/lProcess2"/>
    <dgm:cxn modelId="{D4DA9251-5349-421F-8EF9-B75C9DE9D12F}" type="presOf" srcId="{27FBC3EA-6AD1-4931-8307-7DDC5621BCCA}" destId="{4E23261E-9A2E-4781-A0CD-9195CFAF1900}" srcOrd="0" destOrd="0" presId="urn:microsoft.com/office/officeart/2005/8/layout/lProcess2"/>
    <dgm:cxn modelId="{3AD00A02-1B1B-4E69-8F1A-E062B4EE432E}" srcId="{30C364CE-8509-4085-A45B-0B66E92BAC15}" destId="{4A1C0C1C-5707-470D-91CE-B39270DC0628}" srcOrd="0" destOrd="0" parTransId="{BF60C62D-26B9-4CF3-8DD0-CD1E6226E7EE}" sibTransId="{CE2D0F8B-52CA-414A-A17D-06209A52C517}"/>
    <dgm:cxn modelId="{8D0A08B8-0C03-446A-912A-B976D26F59A5}" type="presParOf" srcId="{E5BD39E9-8599-4263-B1DA-18513E227486}" destId="{CA1695AF-C8C3-4C82-8D86-2E183F62A24B}" srcOrd="0" destOrd="0" presId="urn:microsoft.com/office/officeart/2005/8/layout/lProcess2"/>
    <dgm:cxn modelId="{CF782674-1117-4A2D-BC02-64B18BF54EB5}" type="presParOf" srcId="{CA1695AF-C8C3-4C82-8D86-2E183F62A24B}" destId="{453FAB55-4979-4257-BAD2-93BBE99D1AEC}" srcOrd="0" destOrd="0" presId="urn:microsoft.com/office/officeart/2005/8/layout/lProcess2"/>
    <dgm:cxn modelId="{288E492E-CF04-489B-BBEB-305066393678}" type="presParOf" srcId="{CA1695AF-C8C3-4C82-8D86-2E183F62A24B}" destId="{0C83A980-5C31-4195-AA7A-25053C86C158}" srcOrd="1" destOrd="0" presId="urn:microsoft.com/office/officeart/2005/8/layout/lProcess2"/>
    <dgm:cxn modelId="{BB392CCC-6DD0-42B5-9E00-D3B7A3025ED2}" type="presParOf" srcId="{CA1695AF-C8C3-4C82-8D86-2E183F62A24B}" destId="{6A9A24B4-8D2B-4BC3-905C-0D10F8168130}" srcOrd="2" destOrd="0" presId="urn:microsoft.com/office/officeart/2005/8/layout/lProcess2"/>
    <dgm:cxn modelId="{55CCA2E4-4F7A-40CD-8076-F7C0E351DAE8}" type="presParOf" srcId="{6A9A24B4-8D2B-4BC3-905C-0D10F8168130}" destId="{E95DFE14-24FF-4821-BC0B-B640879A1340}" srcOrd="0" destOrd="0" presId="urn:microsoft.com/office/officeart/2005/8/layout/lProcess2"/>
    <dgm:cxn modelId="{3EA0382B-EFCB-4BBD-9D07-61FA85D4B7B4}" type="presParOf" srcId="{E95DFE14-24FF-4821-BC0B-B640879A1340}" destId="{4E23261E-9A2E-4781-A0CD-9195CFAF1900}" srcOrd="0" destOrd="0" presId="urn:microsoft.com/office/officeart/2005/8/layout/lProcess2"/>
    <dgm:cxn modelId="{DC4A4E86-2BD8-40F7-81FE-A3BA5BC7A22A}" type="presParOf" srcId="{E95DFE14-24FF-4821-BC0B-B640879A1340}" destId="{BD3722A1-13B0-40F8-8B99-56127180C4D4}" srcOrd="1" destOrd="0" presId="urn:microsoft.com/office/officeart/2005/8/layout/lProcess2"/>
    <dgm:cxn modelId="{A2017E55-0C9C-403D-BD93-030B56B41E92}" type="presParOf" srcId="{E95DFE14-24FF-4821-BC0B-B640879A1340}" destId="{C9E77C1F-6020-4DD5-8741-C3E370C1D972}"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2C1755-0B80-4A6F-A162-5D43AB750A0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FA797FDE-73E3-4583-8C4D-C6C27EAD99FB}">
      <dgm:prSet phldrT="[Text]"/>
      <dgm:spPr/>
      <dgm:t>
        <a:bodyPr/>
        <a:lstStyle/>
        <a:p>
          <a:r>
            <a:rPr lang="en-US" dirty="0" smtClean="0"/>
            <a:t>If the Jesus Van’s-a-</a:t>
          </a:r>
          <a:r>
            <a:rPr lang="en-US" dirty="0" err="1" smtClean="0"/>
            <a:t>Rockin</a:t>
          </a:r>
          <a:r>
            <a:rPr lang="en-US" dirty="0" smtClean="0"/>
            <a:t>’…</a:t>
          </a:r>
          <a:endParaRPr lang="en-US" dirty="0"/>
        </a:p>
      </dgm:t>
    </dgm:pt>
    <dgm:pt modelId="{70482B2D-30BC-44E5-9325-91DC47D21A99}" type="parTrans" cxnId="{A8DAED4C-96C0-4BFD-A054-A4EDEC629B92}">
      <dgm:prSet/>
      <dgm:spPr/>
      <dgm:t>
        <a:bodyPr/>
        <a:lstStyle/>
        <a:p>
          <a:endParaRPr lang="en-US"/>
        </a:p>
      </dgm:t>
    </dgm:pt>
    <dgm:pt modelId="{18B0BDF1-EB5B-4B97-B488-6B4E952CC419}" type="sibTrans" cxnId="{A8DAED4C-96C0-4BFD-A054-A4EDEC629B92}">
      <dgm:prSet/>
      <dgm:spPr/>
      <dgm:t>
        <a:bodyPr/>
        <a:lstStyle/>
        <a:p>
          <a:endParaRPr lang="en-US"/>
        </a:p>
      </dgm:t>
    </dgm:pt>
    <dgm:pt modelId="{53271467-108D-4A1D-ADFE-6B585D44398E}" type="pres">
      <dgm:prSet presAssocID="{3A2C1755-0B80-4A6F-A162-5D43AB750A02}" presName="Name0" presStyleCnt="0">
        <dgm:presLayoutVars>
          <dgm:dir/>
          <dgm:resizeHandles val="exact"/>
        </dgm:presLayoutVars>
      </dgm:prSet>
      <dgm:spPr/>
    </dgm:pt>
    <dgm:pt modelId="{255C9EBD-B645-410C-BC0A-2FCFA20B5D5F}" type="pres">
      <dgm:prSet presAssocID="{FA797FDE-73E3-4583-8C4D-C6C27EAD99FB}" presName="composite" presStyleCnt="0"/>
      <dgm:spPr/>
    </dgm:pt>
    <dgm:pt modelId="{C7AA8696-4885-4756-8C4A-C6DE3FF3976E}" type="pres">
      <dgm:prSet presAssocID="{FA797FDE-73E3-4583-8C4D-C6C27EAD99FB}" presName="rect1" presStyleLbl="bgImgPlace1" presStyleIdx="0" presStyleCnt="1" custScaleX="126834"/>
      <dgm:spPr>
        <a:blipFill rotWithShape="1">
          <a:blip xmlns:r="http://schemas.openxmlformats.org/officeDocument/2006/relationships" r:embed="rId1"/>
          <a:stretch>
            <a:fillRect/>
          </a:stretch>
        </a:blipFill>
      </dgm:spPr>
    </dgm:pt>
    <dgm:pt modelId="{CFD604EF-CB86-4269-9F29-84A91DFE8BE5}" type="pres">
      <dgm:prSet presAssocID="{FA797FDE-73E3-4583-8C4D-C6C27EAD99FB}" presName="wedgeRectCallout1" presStyleLbl="node1" presStyleIdx="0" presStyleCnt="1" custScaleX="148611">
        <dgm:presLayoutVars>
          <dgm:bulletEnabled val="1"/>
        </dgm:presLayoutVars>
      </dgm:prSet>
      <dgm:spPr/>
    </dgm:pt>
  </dgm:ptLst>
  <dgm:cxnLst>
    <dgm:cxn modelId="{0D5C5DCD-17DC-4061-BD6C-86E4B3AC0E95}" type="presOf" srcId="{FA797FDE-73E3-4583-8C4D-C6C27EAD99FB}" destId="{CFD604EF-CB86-4269-9F29-84A91DFE8BE5}" srcOrd="0" destOrd="0" presId="urn:microsoft.com/office/officeart/2008/layout/BendingPictureCaptionList"/>
    <dgm:cxn modelId="{A8DAED4C-96C0-4BFD-A054-A4EDEC629B92}" srcId="{3A2C1755-0B80-4A6F-A162-5D43AB750A02}" destId="{FA797FDE-73E3-4583-8C4D-C6C27EAD99FB}" srcOrd="0" destOrd="0" parTransId="{70482B2D-30BC-44E5-9325-91DC47D21A99}" sibTransId="{18B0BDF1-EB5B-4B97-B488-6B4E952CC419}"/>
    <dgm:cxn modelId="{1C79AD6B-140B-4119-B07D-EBF203C8A069}" type="presOf" srcId="{3A2C1755-0B80-4A6F-A162-5D43AB750A02}" destId="{53271467-108D-4A1D-ADFE-6B585D44398E}" srcOrd="0" destOrd="0" presId="urn:microsoft.com/office/officeart/2008/layout/BendingPictureCaptionList"/>
    <dgm:cxn modelId="{58204350-0CAC-4832-ABB1-2ECF38A03D62}" type="presParOf" srcId="{53271467-108D-4A1D-ADFE-6B585D44398E}" destId="{255C9EBD-B645-410C-BC0A-2FCFA20B5D5F}" srcOrd="0" destOrd="0" presId="urn:microsoft.com/office/officeart/2008/layout/BendingPictureCaptionList"/>
    <dgm:cxn modelId="{27946DC0-D362-46AA-B3DF-3AA6690ED1EB}" type="presParOf" srcId="{255C9EBD-B645-410C-BC0A-2FCFA20B5D5F}" destId="{C7AA8696-4885-4756-8C4A-C6DE3FF3976E}" srcOrd="0" destOrd="0" presId="urn:microsoft.com/office/officeart/2008/layout/BendingPictureCaptionList"/>
    <dgm:cxn modelId="{EEC0B95C-A9FF-4850-9AD8-8AFD426E0D1C}" type="presParOf" srcId="{255C9EBD-B645-410C-BC0A-2FCFA20B5D5F}" destId="{CFD604EF-CB86-4269-9F29-84A91DFE8BE5}" srcOrd="1" destOrd="0" presId="urn:microsoft.com/office/officeart/2008/layout/BendingPictureCa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DA738-A9DF-416A-BC9C-5A82E39894DD}">
      <dsp:nvSpPr>
        <dsp:cNvPr id="0" name=""/>
        <dsp:cNvSpPr/>
      </dsp:nvSpPr>
      <dsp:spPr>
        <a:xfrm>
          <a:off x="506333" y="0"/>
          <a:ext cx="6437306" cy="4205062"/>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970E6638-99D3-4C43-976B-7C2CD14D6AAC}">
      <dsp:nvSpPr>
        <dsp:cNvPr id="0" name=""/>
        <dsp:cNvSpPr/>
      </dsp:nvSpPr>
      <dsp:spPr>
        <a:xfrm>
          <a:off x="2030023" y="3442606"/>
          <a:ext cx="4903287" cy="11783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123825" rIns="123825" bIns="123825" numCol="1" spcCol="1270" anchor="ctr" anchorCtr="0">
          <a:noAutofit/>
        </a:bodyPr>
        <a:lstStyle/>
        <a:p>
          <a:pPr lvl="0" algn="ctr" defTabSz="2889250">
            <a:lnSpc>
              <a:spcPct val="90000"/>
            </a:lnSpc>
            <a:spcBef>
              <a:spcPct val="0"/>
            </a:spcBef>
            <a:spcAft>
              <a:spcPct val="5000"/>
            </a:spcAft>
          </a:pPr>
          <a:r>
            <a:rPr lang="en-US" sz="6500" kern="1200" dirty="0" smtClean="0"/>
            <a:t>It Changed</a:t>
          </a:r>
          <a:endParaRPr lang="en-US" sz="6500" kern="1200" dirty="0"/>
        </a:p>
      </dsp:txBody>
      <dsp:txXfrm>
        <a:off x="2030023" y="3442606"/>
        <a:ext cx="4903287" cy="11783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1E732-5D7F-4FEF-8463-FB03ADD7F2BA}">
      <dsp:nvSpPr>
        <dsp:cNvPr id="0" name=""/>
        <dsp:cNvSpPr/>
      </dsp:nvSpPr>
      <dsp:spPr>
        <a:xfrm>
          <a:off x="967184" y="1176"/>
          <a:ext cx="3440906" cy="3440906"/>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89365" tIns="64770" rIns="189365" bIns="64770" numCol="1" spcCol="1270" anchor="ctr" anchorCtr="0">
          <a:noAutofit/>
        </a:bodyPr>
        <a:lstStyle/>
        <a:p>
          <a:pPr lvl="0" algn="ctr" defTabSz="2266950">
            <a:lnSpc>
              <a:spcPct val="90000"/>
            </a:lnSpc>
            <a:spcBef>
              <a:spcPct val="0"/>
            </a:spcBef>
            <a:spcAft>
              <a:spcPct val="35000"/>
            </a:spcAft>
          </a:pPr>
          <a:r>
            <a:rPr lang="en-US" sz="5100" b="1" kern="1200"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Tough</a:t>
          </a:r>
          <a:endParaRPr lang="en-US" sz="51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1471093" y="505085"/>
        <a:ext cx="2433088" cy="2433088"/>
      </dsp:txXfrm>
    </dsp:sp>
    <dsp:sp modelId="{F9020E68-819E-4B40-ABA0-41F05BDE1D29}">
      <dsp:nvSpPr>
        <dsp:cNvPr id="0" name=""/>
        <dsp:cNvSpPr/>
      </dsp:nvSpPr>
      <dsp:spPr>
        <a:xfrm>
          <a:off x="3719909" y="1176"/>
          <a:ext cx="3440906" cy="3440906"/>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89365" tIns="64770" rIns="189365" bIns="64770" numCol="1" spcCol="1270" anchor="ctr" anchorCtr="0">
          <a:noAutofit/>
        </a:bodyPr>
        <a:lstStyle/>
        <a:p>
          <a:pPr lvl="0" algn="ctr" defTabSz="2266950">
            <a:lnSpc>
              <a:spcPct val="90000"/>
            </a:lnSpc>
            <a:spcBef>
              <a:spcPct val="0"/>
            </a:spcBef>
            <a:spcAft>
              <a:spcPct val="35000"/>
            </a:spcAft>
          </a:pPr>
          <a:r>
            <a:rPr lang="en-US" sz="5100" b="1" kern="1200"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Fruitful</a:t>
          </a:r>
          <a:endParaRPr lang="en-US" sz="51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dsp:txBody>
      <dsp:txXfrm>
        <a:off x="4223818" y="505085"/>
        <a:ext cx="2433088" cy="24330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DED32-3443-4770-86B2-9CC933DF0A62}">
      <dsp:nvSpPr>
        <dsp:cNvPr id="0" name=""/>
        <dsp:cNvSpPr/>
      </dsp:nvSpPr>
      <dsp:spPr>
        <a:xfrm>
          <a:off x="1087966" y="1767945"/>
          <a:ext cx="1952899"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0746EFB-8298-4F59-BCA9-7C1E3FDBF836}">
      <dsp:nvSpPr>
        <dsp:cNvPr id="0" name=""/>
        <dsp:cNvSpPr/>
      </dsp:nvSpPr>
      <dsp:spPr>
        <a:xfrm>
          <a:off x="1087966" y="407987"/>
          <a:ext cx="1952899"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C04A934-92DC-4971-B202-2352856677ED}">
      <dsp:nvSpPr>
        <dsp:cNvPr id="0" name=""/>
        <dsp:cNvSpPr/>
      </dsp:nvSpPr>
      <dsp:spPr>
        <a:xfrm>
          <a:off x="0" y="0"/>
          <a:ext cx="2175933" cy="2175933"/>
        </a:xfrm>
        <a:prstGeom prst="ellipse">
          <a:avLst/>
        </a:prstGeom>
        <a:blipFill rotWithShape="1">
          <a:blip xmlns:r="http://schemas.openxmlformats.org/officeDocument/2006/relationships" r:embed="rId1"/>
          <a:stretch>
            <a:fillRect/>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4895B84A-A3D1-4E90-BA78-0F9BCCD7B665}">
      <dsp:nvSpPr>
        <dsp:cNvPr id="0" name=""/>
        <dsp:cNvSpPr/>
      </dsp:nvSpPr>
      <dsp:spPr>
        <a:xfrm>
          <a:off x="391667" y="1155420"/>
          <a:ext cx="1392597" cy="718057"/>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933450">
            <a:lnSpc>
              <a:spcPct val="90000"/>
            </a:lnSpc>
            <a:spcBef>
              <a:spcPct val="0"/>
            </a:spcBef>
            <a:spcAft>
              <a:spcPct val="35000"/>
            </a:spcAft>
          </a:pPr>
          <a:r>
            <a:rPr lang="en-US" sz="2100" kern="1200" dirty="0" smtClean="0"/>
            <a:t>Lampstands</a:t>
          </a:r>
          <a:endParaRPr lang="en-US" sz="2100" kern="1200" dirty="0"/>
        </a:p>
      </dsp:txBody>
      <dsp:txXfrm>
        <a:off x="391667" y="1155420"/>
        <a:ext cx="1392597" cy="718057"/>
      </dsp:txXfrm>
    </dsp:sp>
    <dsp:sp modelId="{9D1DF018-8355-44BB-A6B2-B3DBDA32555F}">
      <dsp:nvSpPr>
        <dsp:cNvPr id="0" name=""/>
        <dsp:cNvSpPr/>
      </dsp:nvSpPr>
      <dsp:spPr>
        <a:xfrm>
          <a:off x="2632878" y="0"/>
          <a:ext cx="815974" cy="815974"/>
        </a:xfrm>
        <a:prstGeom prst="ellipse">
          <a:avLst/>
        </a:prstGeom>
        <a:blipFill rotWithShape="1">
          <a:blip xmlns:r="http://schemas.openxmlformats.org/officeDocument/2006/relationships" r:embed="rId2"/>
          <a:stretch>
            <a:fillRect/>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46A09D4A-ABF9-49EE-9B1A-76450836983E}">
      <dsp:nvSpPr>
        <dsp:cNvPr id="0" name=""/>
        <dsp:cNvSpPr/>
      </dsp:nvSpPr>
      <dsp:spPr>
        <a:xfrm>
          <a:off x="3448853" y="0"/>
          <a:ext cx="2991689" cy="815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r>
            <a:rPr lang="en-US" sz="3300" kern="1200" dirty="0" smtClean="0"/>
            <a:t>Where JC Walks</a:t>
          </a:r>
          <a:endParaRPr lang="en-US" sz="3300" kern="1200" dirty="0"/>
        </a:p>
      </dsp:txBody>
      <dsp:txXfrm>
        <a:off x="3448853" y="0"/>
        <a:ext cx="2991689" cy="815974"/>
      </dsp:txXfrm>
    </dsp:sp>
    <dsp:sp modelId="{5CDD8B69-D077-43D5-A38A-49385458B148}">
      <dsp:nvSpPr>
        <dsp:cNvPr id="0" name=""/>
        <dsp:cNvSpPr/>
      </dsp:nvSpPr>
      <dsp:spPr>
        <a:xfrm>
          <a:off x="2632878" y="1359958"/>
          <a:ext cx="815974" cy="815974"/>
        </a:xfrm>
        <a:prstGeom prst="ellipse">
          <a:avLst/>
        </a:prstGeom>
        <a:blipFill rotWithShape="1">
          <a:blip xmlns:r="http://schemas.openxmlformats.org/officeDocument/2006/relationships" r:embed="rId3"/>
          <a:stretch>
            <a:fillRect/>
          </a:stretch>
        </a:blipFill>
        <a:ln>
          <a:noFill/>
        </a:ln>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0773B31C-CCF6-49F8-A42E-2E54D721AD3E}">
      <dsp:nvSpPr>
        <dsp:cNvPr id="0" name=""/>
        <dsp:cNvSpPr/>
      </dsp:nvSpPr>
      <dsp:spPr>
        <a:xfrm>
          <a:off x="3448853" y="1359958"/>
          <a:ext cx="5732578" cy="815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0" rIns="125730" bIns="0" numCol="1" spcCol="1270" anchor="ctr" anchorCtr="0">
          <a:noAutofit/>
        </a:bodyPr>
        <a:lstStyle/>
        <a:p>
          <a:pPr lvl="0" algn="l" defTabSz="1466850">
            <a:lnSpc>
              <a:spcPct val="90000"/>
            </a:lnSpc>
            <a:spcBef>
              <a:spcPct val="0"/>
            </a:spcBef>
            <a:spcAft>
              <a:spcPct val="35000"/>
            </a:spcAft>
          </a:pPr>
          <a:r>
            <a:rPr lang="en-US" sz="3300" kern="1200" dirty="0" smtClean="0"/>
            <a:t>“You are the light of the world”</a:t>
          </a:r>
          <a:endParaRPr lang="en-US" sz="3300" kern="1200" dirty="0"/>
        </a:p>
      </dsp:txBody>
      <dsp:txXfrm>
        <a:off x="3448853" y="1359958"/>
        <a:ext cx="5732578" cy="8159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44D3E-D443-4FA6-8DC2-8D578E934E04}">
      <dsp:nvSpPr>
        <dsp:cNvPr id="0" name=""/>
        <dsp:cNvSpPr/>
      </dsp:nvSpPr>
      <dsp:spPr>
        <a:xfrm>
          <a:off x="2400985" y="2295624"/>
          <a:ext cx="2805763" cy="2805763"/>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1</a:t>
          </a:r>
          <a:r>
            <a:rPr lang="en-US" sz="2300" kern="1200" baseline="30000" dirty="0" smtClean="0"/>
            <a:t>st</a:t>
          </a:r>
          <a:r>
            <a:rPr lang="en-US" sz="2300" kern="1200" dirty="0" smtClean="0"/>
            <a:t> Love</a:t>
          </a:r>
          <a:endParaRPr lang="en-US" sz="2300" kern="1200" dirty="0"/>
        </a:p>
      </dsp:txBody>
      <dsp:txXfrm>
        <a:off x="2965068" y="2952861"/>
        <a:ext cx="1677597" cy="1442220"/>
      </dsp:txXfrm>
    </dsp:sp>
    <dsp:sp modelId="{AD71391E-822D-4FE3-82A5-3A542F4FE6E8}">
      <dsp:nvSpPr>
        <dsp:cNvPr id="0" name=""/>
        <dsp:cNvSpPr/>
      </dsp:nvSpPr>
      <dsp:spPr>
        <a:xfrm>
          <a:off x="2043887" y="4030096"/>
          <a:ext cx="1785485" cy="10712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Meeting JC</a:t>
          </a:r>
          <a:endParaRPr lang="en-US" sz="1800" kern="1200" dirty="0"/>
        </a:p>
        <a:p>
          <a:pPr marL="171450" lvl="1" indent="-171450" algn="l" defTabSz="800100">
            <a:lnSpc>
              <a:spcPct val="90000"/>
            </a:lnSpc>
            <a:spcBef>
              <a:spcPct val="0"/>
            </a:spcBef>
            <a:spcAft>
              <a:spcPct val="15000"/>
            </a:spcAft>
            <a:buChar char="••"/>
          </a:pPr>
          <a:r>
            <a:rPr lang="en-US" sz="1800" kern="1200" dirty="0" smtClean="0"/>
            <a:t>JC’s love for you</a:t>
          </a:r>
          <a:endParaRPr lang="en-US" sz="1800" kern="1200" dirty="0"/>
        </a:p>
      </dsp:txBody>
      <dsp:txXfrm>
        <a:off x="2075264" y="4061473"/>
        <a:ext cx="1722731" cy="1008537"/>
      </dsp:txXfrm>
    </dsp:sp>
    <dsp:sp modelId="{0DEE8DB3-1543-407A-9125-3362624CF5D7}">
      <dsp:nvSpPr>
        <dsp:cNvPr id="0" name=""/>
        <dsp:cNvSpPr/>
      </dsp:nvSpPr>
      <dsp:spPr>
        <a:xfrm>
          <a:off x="768540" y="1632444"/>
          <a:ext cx="2040555" cy="204055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Lo Impact</a:t>
          </a:r>
          <a:endParaRPr lang="en-US" sz="2300" kern="1200" dirty="0"/>
        </a:p>
      </dsp:txBody>
      <dsp:txXfrm>
        <a:off x="1282256" y="2149265"/>
        <a:ext cx="1013123" cy="1006913"/>
      </dsp:txXfrm>
    </dsp:sp>
    <dsp:sp modelId="{93834224-D555-4923-BED8-347F744F3A9D}">
      <dsp:nvSpPr>
        <dsp:cNvPr id="0" name=""/>
        <dsp:cNvSpPr/>
      </dsp:nvSpPr>
      <dsp:spPr>
        <a:xfrm rot="20700000">
          <a:off x="1911460" y="224669"/>
          <a:ext cx="1999327" cy="199932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Church, Inc.</a:t>
          </a:r>
          <a:endParaRPr lang="en-US" sz="2300" kern="1200" dirty="0"/>
        </a:p>
      </dsp:txBody>
      <dsp:txXfrm rot="-20700000">
        <a:off x="2349971" y="663180"/>
        <a:ext cx="1122305" cy="1122305"/>
      </dsp:txXfrm>
    </dsp:sp>
    <dsp:sp modelId="{BD748135-ED40-4290-95B9-D7F918401262}">
      <dsp:nvSpPr>
        <dsp:cNvPr id="0" name=""/>
        <dsp:cNvSpPr/>
      </dsp:nvSpPr>
      <dsp:spPr>
        <a:xfrm>
          <a:off x="2195327" y="1866479"/>
          <a:ext cx="3591377" cy="3591377"/>
        </a:xfrm>
        <a:prstGeom prst="circularArrow">
          <a:avLst>
            <a:gd name="adj1" fmla="val 4687"/>
            <a:gd name="adj2" fmla="val 299029"/>
            <a:gd name="adj3" fmla="val 2534269"/>
            <a:gd name="adj4" fmla="val 1582281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094AA1-3721-4E9C-903B-DE0BFDCE102E}">
      <dsp:nvSpPr>
        <dsp:cNvPr id="0" name=""/>
        <dsp:cNvSpPr/>
      </dsp:nvSpPr>
      <dsp:spPr>
        <a:xfrm>
          <a:off x="407162" y="1177053"/>
          <a:ext cx="2609359" cy="260935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95EA4F-A33B-4F73-888B-595C1BB25530}">
      <dsp:nvSpPr>
        <dsp:cNvPr id="0" name=""/>
        <dsp:cNvSpPr/>
      </dsp:nvSpPr>
      <dsp:spPr>
        <a:xfrm>
          <a:off x="1448995" y="-217151"/>
          <a:ext cx="2813415" cy="281341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DC43C-2F03-4382-B6D6-AC83673B7D1C}">
      <dsp:nvSpPr>
        <dsp:cNvPr id="0" name=""/>
        <dsp:cNvSpPr/>
      </dsp:nvSpPr>
      <dsp:spPr>
        <a:xfrm>
          <a:off x="0" y="0"/>
          <a:ext cx="4641516" cy="4844714"/>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lvl="0" algn="ctr" defTabSz="2667000">
            <a:lnSpc>
              <a:spcPct val="90000"/>
            </a:lnSpc>
            <a:spcBef>
              <a:spcPct val="0"/>
            </a:spcBef>
            <a:spcAft>
              <a:spcPct val="35000"/>
            </a:spcAft>
          </a:pPr>
          <a:r>
            <a:rPr lang="en-US" sz="6000" kern="1200" dirty="0" smtClean="0"/>
            <a:t>‘Love Defect’</a:t>
          </a:r>
          <a:endParaRPr lang="en-US" sz="6000" kern="1200" dirty="0"/>
        </a:p>
      </dsp:txBody>
      <dsp:txXfrm>
        <a:off x="0" y="0"/>
        <a:ext cx="4641516" cy="1453414"/>
      </dsp:txXfrm>
    </dsp:sp>
    <dsp:sp modelId="{4EA1A4DF-5AB8-498B-B070-2294BD43FA84}">
      <dsp:nvSpPr>
        <dsp:cNvPr id="0" name=""/>
        <dsp:cNvSpPr/>
      </dsp:nvSpPr>
      <dsp:spPr>
        <a:xfrm>
          <a:off x="464151" y="1454330"/>
          <a:ext cx="3713212" cy="560465"/>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Hard-Working, Loyal</a:t>
          </a:r>
          <a:endParaRPr lang="en-US" sz="2900" kern="1200" dirty="0"/>
        </a:p>
      </dsp:txBody>
      <dsp:txXfrm>
        <a:off x="480566" y="1470745"/>
        <a:ext cx="3680382" cy="527635"/>
      </dsp:txXfrm>
    </dsp:sp>
    <dsp:sp modelId="{9F5DFE2D-1482-4B13-A30E-8CAA22838AEE}">
      <dsp:nvSpPr>
        <dsp:cNvPr id="0" name=""/>
        <dsp:cNvSpPr/>
      </dsp:nvSpPr>
      <dsp:spPr>
        <a:xfrm>
          <a:off x="464151" y="2101022"/>
          <a:ext cx="3713212" cy="560465"/>
        </a:xfrm>
        <a:prstGeom prst="roundRect">
          <a:avLst>
            <a:gd name="adj" fmla="val 10000"/>
          </a:avLst>
        </a:prstGeom>
        <a:solidFill>
          <a:schemeClr val="accent5">
            <a:shade val="80000"/>
            <a:hueOff val="-37441"/>
            <a:satOff val="2580"/>
            <a:lumOff val="4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BORING – RIGID</a:t>
          </a:r>
          <a:endParaRPr lang="en-US" sz="2900" kern="1200" dirty="0"/>
        </a:p>
      </dsp:txBody>
      <dsp:txXfrm>
        <a:off x="480566" y="2117437"/>
        <a:ext cx="3680382" cy="527635"/>
      </dsp:txXfrm>
    </dsp:sp>
    <dsp:sp modelId="{6F033DF6-425D-4F0C-A802-29F1BA3A9A08}">
      <dsp:nvSpPr>
        <dsp:cNvPr id="0" name=""/>
        <dsp:cNvSpPr/>
      </dsp:nvSpPr>
      <dsp:spPr>
        <a:xfrm>
          <a:off x="464151" y="2747713"/>
          <a:ext cx="3713212" cy="560465"/>
        </a:xfrm>
        <a:prstGeom prst="roundRect">
          <a:avLst>
            <a:gd name="adj" fmla="val 10000"/>
          </a:avLst>
        </a:prstGeom>
        <a:solidFill>
          <a:schemeClr val="accent5">
            <a:shade val="80000"/>
            <a:hueOff val="-74881"/>
            <a:satOff val="5159"/>
            <a:lumOff val="9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Selfish, Tribal</a:t>
          </a:r>
          <a:endParaRPr lang="en-US" sz="2900" kern="1200" dirty="0"/>
        </a:p>
      </dsp:txBody>
      <dsp:txXfrm>
        <a:off x="480566" y="2764128"/>
        <a:ext cx="3680382" cy="527635"/>
      </dsp:txXfrm>
    </dsp:sp>
    <dsp:sp modelId="{20E43B0E-2D84-463F-A57C-E1A534B1F230}">
      <dsp:nvSpPr>
        <dsp:cNvPr id="0" name=""/>
        <dsp:cNvSpPr/>
      </dsp:nvSpPr>
      <dsp:spPr>
        <a:xfrm>
          <a:off x="464151" y="3394404"/>
          <a:ext cx="3713212" cy="560465"/>
        </a:xfrm>
        <a:prstGeom prst="roundRect">
          <a:avLst>
            <a:gd name="adj" fmla="val 10000"/>
          </a:avLst>
        </a:prstGeom>
        <a:solidFill>
          <a:schemeClr val="accent5">
            <a:shade val="80000"/>
            <a:hueOff val="-112322"/>
            <a:satOff val="7739"/>
            <a:lumOff val="149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Uncompassionate</a:t>
          </a:r>
          <a:endParaRPr lang="en-US" sz="2900" kern="1200" dirty="0"/>
        </a:p>
      </dsp:txBody>
      <dsp:txXfrm>
        <a:off x="480566" y="3410819"/>
        <a:ext cx="3680382" cy="527635"/>
      </dsp:txXfrm>
    </dsp:sp>
    <dsp:sp modelId="{920F1BA6-E9B1-4627-97D4-C1BAF6E71336}">
      <dsp:nvSpPr>
        <dsp:cNvPr id="0" name=""/>
        <dsp:cNvSpPr/>
      </dsp:nvSpPr>
      <dsp:spPr>
        <a:xfrm>
          <a:off x="464151" y="4041095"/>
          <a:ext cx="3713212" cy="560465"/>
        </a:xfrm>
        <a:prstGeom prst="roundRect">
          <a:avLst>
            <a:gd name="adj" fmla="val 10000"/>
          </a:avLst>
        </a:prstGeom>
        <a:solidFill>
          <a:schemeClr val="accent5">
            <a:shade val="80000"/>
            <a:hueOff val="-149763"/>
            <a:satOff val="10318"/>
            <a:lumOff val="199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lvl="0" algn="ctr" defTabSz="1289050">
            <a:lnSpc>
              <a:spcPct val="90000"/>
            </a:lnSpc>
            <a:spcBef>
              <a:spcPct val="0"/>
            </a:spcBef>
            <a:spcAft>
              <a:spcPct val="35000"/>
            </a:spcAft>
          </a:pPr>
          <a:r>
            <a:rPr lang="en-US" sz="2900" kern="1200" dirty="0" smtClean="0"/>
            <a:t>Critical, Divisive</a:t>
          </a:r>
          <a:endParaRPr lang="en-US" sz="2900" kern="1200" dirty="0"/>
        </a:p>
      </dsp:txBody>
      <dsp:txXfrm>
        <a:off x="480566" y="4057510"/>
        <a:ext cx="3680382" cy="5276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07266-EDA7-4AE1-A992-5A4B379D29FA}">
      <dsp:nvSpPr>
        <dsp:cNvPr id="0" name=""/>
        <dsp:cNvSpPr/>
      </dsp:nvSpPr>
      <dsp:spPr>
        <a:xfrm>
          <a:off x="838019" y="1166"/>
          <a:ext cx="1952424" cy="9762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lvl="0" algn="ctr" defTabSz="1333500" rtl="0">
            <a:lnSpc>
              <a:spcPct val="90000"/>
            </a:lnSpc>
            <a:spcBef>
              <a:spcPct val="0"/>
            </a:spcBef>
            <a:spcAft>
              <a:spcPct val="35000"/>
            </a:spcAft>
          </a:pPr>
          <a:r>
            <a:rPr lang="en-US" sz="3000" kern="1200" smtClean="0"/>
            <a:t>Solutions (v.5)</a:t>
          </a:r>
          <a:endParaRPr lang="en-US" sz="3000" kern="1200"/>
        </a:p>
      </dsp:txBody>
      <dsp:txXfrm>
        <a:off x="866611" y="29758"/>
        <a:ext cx="1895240" cy="919028"/>
      </dsp:txXfrm>
    </dsp:sp>
    <dsp:sp modelId="{EF0F9071-E39A-40B1-A462-C8958706C217}">
      <dsp:nvSpPr>
        <dsp:cNvPr id="0" name=""/>
        <dsp:cNvSpPr/>
      </dsp:nvSpPr>
      <dsp:spPr>
        <a:xfrm>
          <a:off x="1033261" y="977379"/>
          <a:ext cx="195242" cy="732159"/>
        </a:xfrm>
        <a:custGeom>
          <a:avLst/>
          <a:gdLst/>
          <a:ahLst/>
          <a:cxnLst/>
          <a:rect l="0" t="0" r="0" b="0"/>
          <a:pathLst>
            <a:path>
              <a:moveTo>
                <a:pt x="0" y="0"/>
              </a:moveTo>
              <a:lnTo>
                <a:pt x="0" y="732159"/>
              </a:lnTo>
              <a:lnTo>
                <a:pt x="195242" y="7321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2EC03D-A3D1-416C-AEEE-BB2AD53D0BB2}">
      <dsp:nvSpPr>
        <dsp:cNvPr id="0" name=""/>
        <dsp:cNvSpPr/>
      </dsp:nvSpPr>
      <dsp:spPr>
        <a:xfrm>
          <a:off x="1228504" y="1221432"/>
          <a:ext cx="1561939" cy="97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kern="1200" smtClean="0"/>
            <a:t>Remember </a:t>
          </a:r>
          <a:endParaRPr lang="en-US" sz="2000" kern="1200"/>
        </a:p>
      </dsp:txBody>
      <dsp:txXfrm>
        <a:off x="1257096" y="1250024"/>
        <a:ext cx="1504755" cy="919028"/>
      </dsp:txXfrm>
    </dsp:sp>
    <dsp:sp modelId="{0E8A991C-1AB9-485D-8352-BF3307C86794}">
      <dsp:nvSpPr>
        <dsp:cNvPr id="0" name=""/>
        <dsp:cNvSpPr/>
      </dsp:nvSpPr>
      <dsp:spPr>
        <a:xfrm>
          <a:off x="1033261" y="977379"/>
          <a:ext cx="195242" cy="1952424"/>
        </a:xfrm>
        <a:custGeom>
          <a:avLst/>
          <a:gdLst/>
          <a:ahLst/>
          <a:cxnLst/>
          <a:rect l="0" t="0" r="0" b="0"/>
          <a:pathLst>
            <a:path>
              <a:moveTo>
                <a:pt x="0" y="0"/>
              </a:moveTo>
              <a:lnTo>
                <a:pt x="0" y="1952424"/>
              </a:lnTo>
              <a:lnTo>
                <a:pt x="195242" y="19524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44B425-ABD4-40AB-9740-7E81A2462F46}">
      <dsp:nvSpPr>
        <dsp:cNvPr id="0" name=""/>
        <dsp:cNvSpPr/>
      </dsp:nvSpPr>
      <dsp:spPr>
        <a:xfrm>
          <a:off x="1228504" y="2441698"/>
          <a:ext cx="1561939" cy="97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kern="1200" smtClean="0"/>
            <a:t>Repent</a:t>
          </a:r>
          <a:endParaRPr lang="en-US" sz="2000" kern="1200"/>
        </a:p>
      </dsp:txBody>
      <dsp:txXfrm>
        <a:off x="1257096" y="2470290"/>
        <a:ext cx="1504755" cy="919028"/>
      </dsp:txXfrm>
    </dsp:sp>
    <dsp:sp modelId="{094D0F1D-AFFD-4C53-9864-06B01BE723BE}">
      <dsp:nvSpPr>
        <dsp:cNvPr id="0" name=""/>
        <dsp:cNvSpPr/>
      </dsp:nvSpPr>
      <dsp:spPr>
        <a:xfrm>
          <a:off x="1033261" y="977379"/>
          <a:ext cx="195242" cy="3172690"/>
        </a:xfrm>
        <a:custGeom>
          <a:avLst/>
          <a:gdLst/>
          <a:ahLst/>
          <a:cxnLst/>
          <a:rect l="0" t="0" r="0" b="0"/>
          <a:pathLst>
            <a:path>
              <a:moveTo>
                <a:pt x="0" y="0"/>
              </a:moveTo>
              <a:lnTo>
                <a:pt x="0" y="3172690"/>
              </a:lnTo>
              <a:lnTo>
                <a:pt x="195242" y="31726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32F6C9-1E39-472B-813E-17B8DDF673F9}">
      <dsp:nvSpPr>
        <dsp:cNvPr id="0" name=""/>
        <dsp:cNvSpPr/>
      </dsp:nvSpPr>
      <dsp:spPr>
        <a:xfrm>
          <a:off x="1228504" y="3661963"/>
          <a:ext cx="1561939" cy="9762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kern="1200" smtClean="0"/>
            <a:t>Do the deeds you did at first</a:t>
          </a:r>
          <a:endParaRPr lang="en-US" sz="2000" kern="1200"/>
        </a:p>
      </dsp:txBody>
      <dsp:txXfrm>
        <a:off x="1257096" y="3690555"/>
        <a:ext cx="1504755" cy="919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83023-9074-4108-8E7C-B1F79E41C135}">
      <dsp:nvSpPr>
        <dsp:cNvPr id="0" name=""/>
        <dsp:cNvSpPr/>
      </dsp:nvSpPr>
      <dsp:spPr>
        <a:xfrm rot="16200000">
          <a:off x="1971" y="817"/>
          <a:ext cx="2118255" cy="2118255"/>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1</a:t>
          </a:r>
          <a:r>
            <a:rPr lang="en-US" sz="2500" kern="1200" baseline="30000" dirty="0" smtClean="0"/>
            <a:t>st</a:t>
          </a:r>
          <a:r>
            <a:rPr lang="en-US" sz="2500" kern="1200" dirty="0" smtClean="0"/>
            <a:t> Century</a:t>
          </a:r>
          <a:endParaRPr lang="en-US" sz="2500" kern="1200" dirty="0"/>
        </a:p>
      </dsp:txBody>
      <dsp:txXfrm rot="5400000">
        <a:off x="372667" y="530380"/>
        <a:ext cx="1747560" cy="1059127"/>
      </dsp:txXfrm>
    </dsp:sp>
    <dsp:sp modelId="{2D1ED092-686E-43E9-8138-479AAC1B37D4}">
      <dsp:nvSpPr>
        <dsp:cNvPr id="0" name=""/>
        <dsp:cNvSpPr/>
      </dsp:nvSpPr>
      <dsp:spPr>
        <a:xfrm rot="5400000">
          <a:off x="9510300" y="817"/>
          <a:ext cx="2118255" cy="2118255"/>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Church Age?</a:t>
          </a:r>
          <a:endParaRPr lang="en-US" sz="2500" kern="1200" dirty="0"/>
        </a:p>
      </dsp:txBody>
      <dsp:txXfrm rot="-5400000">
        <a:off x="9510301" y="530381"/>
        <a:ext cx="1747560" cy="1059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91559-B822-4476-9318-B29D276B548F}">
      <dsp:nvSpPr>
        <dsp:cNvPr id="0" name=""/>
        <dsp:cNvSpPr/>
      </dsp:nvSpPr>
      <dsp:spPr>
        <a:xfrm>
          <a:off x="3625810" y="20689"/>
          <a:ext cx="701296" cy="70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 </a:t>
          </a:r>
          <a:endParaRPr lang="en-US" sz="4200" kern="1200" dirty="0"/>
        </a:p>
      </dsp:txBody>
      <dsp:txXfrm>
        <a:off x="3625810" y="20689"/>
        <a:ext cx="701296" cy="701296"/>
      </dsp:txXfrm>
    </dsp:sp>
    <dsp:sp modelId="{86A65E77-ABB8-4846-89AB-C6CAF6EF905C}">
      <dsp:nvSpPr>
        <dsp:cNvPr id="0" name=""/>
        <dsp:cNvSpPr/>
      </dsp:nvSpPr>
      <dsp:spPr>
        <a:xfrm>
          <a:off x="1975028" y="271"/>
          <a:ext cx="2630720" cy="2630720"/>
        </a:xfrm>
        <a:prstGeom prst="circularArrow">
          <a:avLst>
            <a:gd name="adj1" fmla="val 5198"/>
            <a:gd name="adj2" fmla="val 335778"/>
            <a:gd name="adj3" fmla="val 21293793"/>
            <a:gd name="adj4" fmla="val 19765756"/>
            <a:gd name="adj5" fmla="val 6065"/>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2E7AA94E-D98C-4567-BB36-478A057418DD}">
      <dsp:nvSpPr>
        <dsp:cNvPr id="0" name=""/>
        <dsp:cNvSpPr/>
      </dsp:nvSpPr>
      <dsp:spPr>
        <a:xfrm>
          <a:off x="4049825" y="1325672"/>
          <a:ext cx="701296" cy="70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 </a:t>
          </a:r>
          <a:endParaRPr lang="en-US" sz="4200" kern="1200" dirty="0"/>
        </a:p>
      </dsp:txBody>
      <dsp:txXfrm>
        <a:off x="4049825" y="1325672"/>
        <a:ext cx="701296" cy="701296"/>
      </dsp:txXfrm>
    </dsp:sp>
    <dsp:sp modelId="{E64467F9-7C6C-4D2C-BABF-C852654832C7}">
      <dsp:nvSpPr>
        <dsp:cNvPr id="0" name=""/>
        <dsp:cNvSpPr/>
      </dsp:nvSpPr>
      <dsp:spPr>
        <a:xfrm>
          <a:off x="1975028" y="271"/>
          <a:ext cx="2630720" cy="2630720"/>
        </a:xfrm>
        <a:prstGeom prst="circularArrow">
          <a:avLst>
            <a:gd name="adj1" fmla="val 5198"/>
            <a:gd name="adj2" fmla="val 335778"/>
            <a:gd name="adj3" fmla="val 4015270"/>
            <a:gd name="adj4" fmla="val 2252908"/>
            <a:gd name="adj5" fmla="val 6065"/>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028363-EDEE-4F99-B182-D3674B36A8D6}">
      <dsp:nvSpPr>
        <dsp:cNvPr id="0" name=""/>
        <dsp:cNvSpPr/>
      </dsp:nvSpPr>
      <dsp:spPr>
        <a:xfrm>
          <a:off x="2939740" y="2132195"/>
          <a:ext cx="701296" cy="70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 </a:t>
          </a:r>
          <a:endParaRPr lang="en-US" sz="4200" kern="1200" dirty="0"/>
        </a:p>
      </dsp:txBody>
      <dsp:txXfrm>
        <a:off x="2939740" y="2132195"/>
        <a:ext cx="701296" cy="701296"/>
      </dsp:txXfrm>
    </dsp:sp>
    <dsp:sp modelId="{98FE4C34-579D-41D6-93E3-3BCFFD7C2D16}">
      <dsp:nvSpPr>
        <dsp:cNvPr id="0" name=""/>
        <dsp:cNvSpPr/>
      </dsp:nvSpPr>
      <dsp:spPr>
        <a:xfrm>
          <a:off x="1975028" y="271"/>
          <a:ext cx="2630720" cy="2630720"/>
        </a:xfrm>
        <a:prstGeom prst="circularArrow">
          <a:avLst>
            <a:gd name="adj1" fmla="val 5198"/>
            <a:gd name="adj2" fmla="val 335778"/>
            <a:gd name="adj3" fmla="val 8211315"/>
            <a:gd name="adj4" fmla="val 6448953"/>
            <a:gd name="adj5" fmla="val 6065"/>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DFD74-56BF-4ABB-BC34-7931255F301A}">
      <dsp:nvSpPr>
        <dsp:cNvPr id="0" name=""/>
        <dsp:cNvSpPr/>
      </dsp:nvSpPr>
      <dsp:spPr>
        <a:xfrm>
          <a:off x="1829656" y="1325672"/>
          <a:ext cx="701296" cy="70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 </a:t>
          </a:r>
          <a:endParaRPr lang="en-US" sz="4200" kern="1200" dirty="0"/>
        </a:p>
      </dsp:txBody>
      <dsp:txXfrm>
        <a:off x="1829656" y="1325672"/>
        <a:ext cx="701296" cy="701296"/>
      </dsp:txXfrm>
    </dsp:sp>
    <dsp:sp modelId="{F0E4A25F-283F-4E92-90F0-A3CB409C6EE3}">
      <dsp:nvSpPr>
        <dsp:cNvPr id="0" name=""/>
        <dsp:cNvSpPr/>
      </dsp:nvSpPr>
      <dsp:spPr>
        <a:xfrm>
          <a:off x="1975028" y="271"/>
          <a:ext cx="2630720" cy="2630720"/>
        </a:xfrm>
        <a:prstGeom prst="circularArrow">
          <a:avLst>
            <a:gd name="adj1" fmla="val 5198"/>
            <a:gd name="adj2" fmla="val 335778"/>
            <a:gd name="adj3" fmla="val 12298467"/>
            <a:gd name="adj4" fmla="val 10770429"/>
            <a:gd name="adj5" fmla="val 6065"/>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 modelId="{A9A93DD0-4C2E-4C65-A25D-44CE998963E0}">
      <dsp:nvSpPr>
        <dsp:cNvPr id="0" name=""/>
        <dsp:cNvSpPr/>
      </dsp:nvSpPr>
      <dsp:spPr>
        <a:xfrm>
          <a:off x="2253671" y="20689"/>
          <a:ext cx="701296" cy="701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1866900">
            <a:lnSpc>
              <a:spcPct val="90000"/>
            </a:lnSpc>
            <a:spcBef>
              <a:spcPct val="0"/>
            </a:spcBef>
            <a:spcAft>
              <a:spcPct val="35000"/>
            </a:spcAft>
          </a:pPr>
          <a:r>
            <a:rPr lang="en-US" sz="4200" kern="1200" dirty="0" smtClean="0"/>
            <a:t> </a:t>
          </a:r>
          <a:endParaRPr lang="en-US" sz="4200" kern="1200" dirty="0"/>
        </a:p>
      </dsp:txBody>
      <dsp:txXfrm>
        <a:off x="2253671" y="20689"/>
        <a:ext cx="701296" cy="701296"/>
      </dsp:txXfrm>
    </dsp:sp>
    <dsp:sp modelId="{1A9A9354-8678-44E8-8178-D279379ED133}">
      <dsp:nvSpPr>
        <dsp:cNvPr id="0" name=""/>
        <dsp:cNvSpPr/>
      </dsp:nvSpPr>
      <dsp:spPr>
        <a:xfrm>
          <a:off x="1975028" y="271"/>
          <a:ext cx="2630720" cy="2630720"/>
        </a:xfrm>
        <a:prstGeom prst="circularArrow">
          <a:avLst>
            <a:gd name="adj1" fmla="val 5198"/>
            <a:gd name="adj2" fmla="val 335778"/>
            <a:gd name="adj3" fmla="val 16866256"/>
            <a:gd name="adj4" fmla="val 15197966"/>
            <a:gd name="adj5" fmla="val 6065"/>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a:glow rad="2286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BC2D7-785F-4B94-92AA-223EF0111C2F}">
      <dsp:nvSpPr>
        <dsp:cNvPr id="0" name=""/>
        <dsp:cNvSpPr/>
      </dsp:nvSpPr>
      <dsp:spPr>
        <a:xfrm>
          <a:off x="0" y="0"/>
          <a:ext cx="8128000" cy="125941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A Prophetic Book</a:t>
          </a:r>
          <a:endParaRPr lang="en-US" sz="4800" kern="1200" dirty="0"/>
        </a:p>
      </dsp:txBody>
      <dsp:txXfrm>
        <a:off x="1751541" y="0"/>
        <a:ext cx="6376458" cy="1259416"/>
      </dsp:txXfrm>
    </dsp:sp>
    <dsp:sp modelId="{7ABC238B-D0B7-4FF3-A639-2825F5ADEECD}">
      <dsp:nvSpPr>
        <dsp:cNvPr id="0" name=""/>
        <dsp:cNvSpPr/>
      </dsp:nvSpPr>
      <dsp:spPr>
        <a:xfrm>
          <a:off x="125941" y="125941"/>
          <a:ext cx="1625600" cy="100753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7699EA-DE06-4F32-AA03-B03E803787F9}">
      <dsp:nvSpPr>
        <dsp:cNvPr id="0" name=""/>
        <dsp:cNvSpPr/>
      </dsp:nvSpPr>
      <dsp:spPr>
        <a:xfrm>
          <a:off x="0" y="1385358"/>
          <a:ext cx="8128000" cy="125941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Why These 7?</a:t>
          </a:r>
          <a:endParaRPr lang="en-US" sz="4800" kern="1200" dirty="0"/>
        </a:p>
      </dsp:txBody>
      <dsp:txXfrm>
        <a:off x="1751541" y="1385358"/>
        <a:ext cx="6376458" cy="1259416"/>
      </dsp:txXfrm>
    </dsp:sp>
    <dsp:sp modelId="{4BE32F58-7E36-4738-AB84-0E5206C688C7}">
      <dsp:nvSpPr>
        <dsp:cNvPr id="0" name=""/>
        <dsp:cNvSpPr/>
      </dsp:nvSpPr>
      <dsp:spPr>
        <a:xfrm>
          <a:off x="125941" y="1511300"/>
          <a:ext cx="1625600" cy="1007533"/>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FF7E73-583C-4474-B429-B4C793FECFD6}">
      <dsp:nvSpPr>
        <dsp:cNvPr id="0" name=""/>
        <dsp:cNvSpPr/>
      </dsp:nvSpPr>
      <dsp:spPr>
        <a:xfrm>
          <a:off x="0" y="2770716"/>
          <a:ext cx="8128000" cy="125941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“Complete Church Age”</a:t>
          </a:r>
          <a:endParaRPr lang="en-US" sz="4800" kern="1200" dirty="0"/>
        </a:p>
      </dsp:txBody>
      <dsp:txXfrm>
        <a:off x="1751541" y="2770716"/>
        <a:ext cx="6376458" cy="1259416"/>
      </dsp:txXfrm>
    </dsp:sp>
    <dsp:sp modelId="{1A950172-74A2-49E8-9DEE-EAF677F4BCF2}">
      <dsp:nvSpPr>
        <dsp:cNvPr id="0" name=""/>
        <dsp:cNvSpPr/>
      </dsp:nvSpPr>
      <dsp:spPr>
        <a:xfrm>
          <a:off x="125941" y="2896658"/>
          <a:ext cx="1625600" cy="1007533"/>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F4361A-8182-4030-906F-2928A98C83DC}">
      <dsp:nvSpPr>
        <dsp:cNvPr id="0" name=""/>
        <dsp:cNvSpPr/>
      </dsp:nvSpPr>
      <dsp:spPr>
        <a:xfrm>
          <a:off x="0" y="4156075"/>
          <a:ext cx="8128000" cy="125941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a:lnSpc>
              <a:spcPct val="90000"/>
            </a:lnSpc>
            <a:spcBef>
              <a:spcPct val="0"/>
            </a:spcBef>
            <a:spcAft>
              <a:spcPct val="35000"/>
            </a:spcAft>
          </a:pPr>
          <a:r>
            <a:rPr lang="en-US" sz="4800" kern="1200" dirty="0" smtClean="0"/>
            <a:t>Corresponds Tightly</a:t>
          </a:r>
          <a:endParaRPr lang="en-US" sz="4800" kern="1200" dirty="0"/>
        </a:p>
      </dsp:txBody>
      <dsp:txXfrm>
        <a:off x="1751541" y="4156075"/>
        <a:ext cx="6376458" cy="1259416"/>
      </dsp:txXfrm>
    </dsp:sp>
    <dsp:sp modelId="{F313F918-F00B-4798-9E51-F55E49C54520}">
      <dsp:nvSpPr>
        <dsp:cNvPr id="0" name=""/>
        <dsp:cNvSpPr/>
      </dsp:nvSpPr>
      <dsp:spPr>
        <a:xfrm>
          <a:off x="125941" y="4282016"/>
          <a:ext cx="1625600" cy="1007533"/>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021D8-F3A4-4F41-AC7B-11E1AE2BE60F}">
      <dsp:nvSpPr>
        <dsp:cNvPr id="0" name=""/>
        <dsp:cNvSpPr/>
      </dsp:nvSpPr>
      <dsp:spPr>
        <a:xfrm>
          <a:off x="1415" y="783367"/>
          <a:ext cx="3313031" cy="16565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there is not the slightest hint in the text that the seven churches are to be understood in such a way…</a:t>
          </a:r>
          <a:endParaRPr lang="en-US" sz="2100" kern="1200" dirty="0"/>
        </a:p>
      </dsp:txBody>
      <dsp:txXfrm>
        <a:off x="49933" y="831885"/>
        <a:ext cx="3215995" cy="1559479"/>
      </dsp:txXfrm>
    </dsp:sp>
    <dsp:sp modelId="{20BB946C-D9BA-4975-B88C-E139300F712C}">
      <dsp:nvSpPr>
        <dsp:cNvPr id="0" name=""/>
        <dsp:cNvSpPr/>
      </dsp:nvSpPr>
      <dsp:spPr>
        <a:xfrm>
          <a:off x="332719" y="2439883"/>
          <a:ext cx="331303" cy="1242386"/>
        </a:xfrm>
        <a:custGeom>
          <a:avLst/>
          <a:gdLst/>
          <a:ahLst/>
          <a:cxnLst/>
          <a:rect l="0" t="0" r="0" b="0"/>
          <a:pathLst>
            <a:path>
              <a:moveTo>
                <a:pt x="0" y="0"/>
              </a:moveTo>
              <a:lnTo>
                <a:pt x="0" y="1242386"/>
              </a:lnTo>
              <a:lnTo>
                <a:pt x="331303" y="1242386"/>
              </a:lnTo>
            </a:path>
          </a:pathLst>
        </a:custGeom>
        <a:noFill/>
        <a:ln w="6350" cap="flat" cmpd="sng" algn="ctr">
          <a:solidFill>
            <a:schemeClr val="accent1"/>
          </a:solidFill>
          <a:prstDash val="solid"/>
          <a:miter lim="800000"/>
          <a:headEnd type="none" w="med" len="med"/>
          <a:tailEnd type="triangle" w="med" len="med"/>
        </a:ln>
        <a:effectLst/>
      </dsp:spPr>
      <dsp:style>
        <a:lnRef idx="1">
          <a:schemeClr val="accent1"/>
        </a:lnRef>
        <a:fillRef idx="0">
          <a:schemeClr val="accent1"/>
        </a:fillRef>
        <a:effectRef idx="0">
          <a:schemeClr val="accent1"/>
        </a:effectRef>
        <a:fontRef idx="minor">
          <a:schemeClr val="tx1"/>
        </a:fontRef>
      </dsp:style>
    </dsp:sp>
    <dsp:sp modelId="{F52A7C2F-8164-4DA7-BEF6-AB574E4519AE}">
      <dsp:nvSpPr>
        <dsp:cNvPr id="0" name=""/>
        <dsp:cNvSpPr/>
      </dsp:nvSpPr>
      <dsp:spPr>
        <a:xfrm>
          <a:off x="664022" y="2854011"/>
          <a:ext cx="2650425" cy="165651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i="1" kern="1200" dirty="0" smtClean="0"/>
            <a:t>Except, of course, it is declared a book of prophecy! </a:t>
          </a:r>
          <a:endParaRPr lang="en-US" sz="2300" kern="1200" dirty="0"/>
        </a:p>
      </dsp:txBody>
      <dsp:txXfrm>
        <a:off x="712540" y="2902529"/>
        <a:ext cx="2553389" cy="1559479"/>
      </dsp:txXfrm>
    </dsp:sp>
    <dsp:sp modelId="{AD3FD048-BB9C-49ED-AE66-8F5441772FB3}">
      <dsp:nvSpPr>
        <dsp:cNvPr id="0" name=""/>
        <dsp:cNvSpPr/>
      </dsp:nvSpPr>
      <dsp:spPr>
        <a:xfrm>
          <a:off x="4142705" y="783367"/>
          <a:ext cx="3313031" cy="16565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In fact, it is only a very forced and erroneous reading of church history can make it appear as prophecies.</a:t>
          </a:r>
          <a:endParaRPr lang="en-US" sz="2100" kern="1200" dirty="0"/>
        </a:p>
      </dsp:txBody>
      <dsp:txXfrm>
        <a:off x="4191223" y="831885"/>
        <a:ext cx="3215995" cy="1559479"/>
      </dsp:txXfrm>
    </dsp:sp>
    <dsp:sp modelId="{ECD7DAEF-28A2-4BE5-9717-9B187083B436}">
      <dsp:nvSpPr>
        <dsp:cNvPr id="0" name=""/>
        <dsp:cNvSpPr/>
      </dsp:nvSpPr>
      <dsp:spPr>
        <a:xfrm>
          <a:off x="4474008" y="2439883"/>
          <a:ext cx="331303" cy="1242386"/>
        </a:xfrm>
        <a:custGeom>
          <a:avLst/>
          <a:gdLst/>
          <a:ahLst/>
          <a:cxnLst/>
          <a:rect l="0" t="0" r="0" b="0"/>
          <a:pathLst>
            <a:path>
              <a:moveTo>
                <a:pt x="0" y="0"/>
              </a:moveTo>
              <a:lnTo>
                <a:pt x="0" y="1242386"/>
              </a:lnTo>
              <a:lnTo>
                <a:pt x="331303" y="1242386"/>
              </a:lnTo>
            </a:path>
          </a:pathLst>
        </a:custGeom>
        <a:noFill/>
        <a:ln w="6350" cap="flat" cmpd="sng" algn="ctr">
          <a:solidFill>
            <a:schemeClr val="accent1"/>
          </a:solidFill>
          <a:prstDash val="solid"/>
          <a:miter lim="800000"/>
          <a:headEnd type="none" w="med" len="med"/>
          <a:tailEnd type="triangle" w="med" len="med"/>
        </a:ln>
        <a:effectLst/>
      </dsp:spPr>
      <dsp:style>
        <a:lnRef idx="1">
          <a:schemeClr val="accent1"/>
        </a:lnRef>
        <a:fillRef idx="0">
          <a:schemeClr val="accent1"/>
        </a:fillRef>
        <a:effectRef idx="0">
          <a:schemeClr val="accent1"/>
        </a:effectRef>
        <a:fontRef idx="minor">
          <a:schemeClr val="tx1"/>
        </a:fontRef>
      </dsp:style>
    </dsp:sp>
    <dsp:sp modelId="{C3298C83-778A-4B00-9C4B-7875EDD9C272}">
      <dsp:nvSpPr>
        <dsp:cNvPr id="0" name=""/>
        <dsp:cNvSpPr/>
      </dsp:nvSpPr>
      <dsp:spPr>
        <a:xfrm>
          <a:off x="4805311" y="2854011"/>
          <a:ext cx="2650425" cy="165651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i="1" kern="1200" dirty="0" smtClean="0"/>
            <a:t>Will a natural/correct reading of church history change your mind?</a:t>
          </a:r>
          <a:endParaRPr lang="en-US" sz="2300" kern="1200" dirty="0"/>
        </a:p>
      </dsp:txBody>
      <dsp:txXfrm>
        <a:off x="4853829" y="2902529"/>
        <a:ext cx="2553389" cy="1559479"/>
      </dsp:txXfrm>
    </dsp:sp>
    <dsp:sp modelId="{08A81BCB-1904-49FC-A360-3AC5D2FE0D79}">
      <dsp:nvSpPr>
        <dsp:cNvPr id="0" name=""/>
        <dsp:cNvSpPr/>
      </dsp:nvSpPr>
      <dsp:spPr>
        <a:xfrm>
          <a:off x="8283995" y="783367"/>
          <a:ext cx="3313031" cy="165651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smtClean="0"/>
            <a:t>Again, there is absolutely no hint in the text that John intended for us to understand these seven letters in that way.</a:t>
          </a:r>
          <a:endParaRPr lang="en-US" sz="2100" kern="1200" dirty="0"/>
        </a:p>
      </dsp:txBody>
      <dsp:txXfrm>
        <a:off x="8332513" y="831885"/>
        <a:ext cx="3215995" cy="1559479"/>
      </dsp:txXfrm>
    </dsp:sp>
    <dsp:sp modelId="{AD04C4B7-3032-46E8-943D-180F4EF39890}">
      <dsp:nvSpPr>
        <dsp:cNvPr id="0" name=""/>
        <dsp:cNvSpPr/>
      </dsp:nvSpPr>
      <dsp:spPr>
        <a:xfrm>
          <a:off x="8615298" y="2439883"/>
          <a:ext cx="331303" cy="1242386"/>
        </a:xfrm>
        <a:custGeom>
          <a:avLst/>
          <a:gdLst/>
          <a:ahLst/>
          <a:cxnLst/>
          <a:rect l="0" t="0" r="0" b="0"/>
          <a:pathLst>
            <a:path>
              <a:moveTo>
                <a:pt x="0" y="0"/>
              </a:moveTo>
              <a:lnTo>
                <a:pt x="0" y="1242386"/>
              </a:lnTo>
              <a:lnTo>
                <a:pt x="331303" y="1242386"/>
              </a:lnTo>
            </a:path>
          </a:pathLst>
        </a:custGeom>
        <a:noFill/>
        <a:ln w="6350" cap="flat" cmpd="sng" algn="ctr">
          <a:solidFill>
            <a:schemeClr val="accent1"/>
          </a:solidFill>
          <a:prstDash val="solid"/>
          <a:miter lim="800000"/>
          <a:headEnd type="none" w="med" len="med"/>
          <a:tailEnd type="triangle" w="med" len="med"/>
        </a:ln>
        <a:effectLst/>
      </dsp:spPr>
      <dsp:style>
        <a:lnRef idx="1">
          <a:schemeClr val="accent1"/>
        </a:lnRef>
        <a:fillRef idx="0">
          <a:schemeClr val="accent1"/>
        </a:fillRef>
        <a:effectRef idx="0">
          <a:schemeClr val="accent1"/>
        </a:effectRef>
        <a:fontRef idx="minor">
          <a:schemeClr val="tx1"/>
        </a:fontRef>
      </dsp:style>
    </dsp:sp>
    <dsp:sp modelId="{9BB57BDE-CFD1-46B9-9771-BAC55353A017}">
      <dsp:nvSpPr>
        <dsp:cNvPr id="0" name=""/>
        <dsp:cNvSpPr/>
      </dsp:nvSpPr>
      <dsp:spPr>
        <a:xfrm>
          <a:off x="8946601" y="2854011"/>
          <a:ext cx="2650425" cy="165651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i="1" kern="1200" baseline="0" dirty="0" smtClean="0"/>
            <a:t>If you repeat it enough times, it must be true!</a:t>
          </a:r>
          <a:endParaRPr lang="en-US" sz="2300" i="1" kern="1200" dirty="0"/>
        </a:p>
      </dsp:txBody>
      <dsp:txXfrm>
        <a:off x="8995119" y="2902529"/>
        <a:ext cx="2553389" cy="15594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BA979-B055-4130-9366-2A875CE26302}">
      <dsp:nvSpPr>
        <dsp:cNvPr id="0" name=""/>
        <dsp:cNvSpPr/>
      </dsp:nvSpPr>
      <dsp:spPr>
        <a:xfrm>
          <a:off x="0" y="2880716"/>
          <a:ext cx="10233800" cy="1890062"/>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US" sz="3600" kern="1200" dirty="0" smtClean="0"/>
            <a:t>Can I use them to </a:t>
          </a:r>
          <a:r>
            <a:rPr lang="en-US" sz="3600" i="1" kern="1200" dirty="0" smtClean="0"/>
            <a:t>illustrate</a:t>
          </a:r>
          <a:r>
            <a:rPr lang="en-US" sz="3600" kern="1200" dirty="0" smtClean="0"/>
            <a:t> church history?</a:t>
          </a:r>
          <a:endParaRPr lang="en-US" sz="3600" kern="1200" dirty="0"/>
        </a:p>
      </dsp:txBody>
      <dsp:txXfrm>
        <a:off x="0" y="2880716"/>
        <a:ext cx="10233800" cy="1890062"/>
      </dsp:txXfrm>
    </dsp:sp>
    <dsp:sp modelId="{F664E386-FAD6-4304-BC7B-56D15B1B5050}">
      <dsp:nvSpPr>
        <dsp:cNvPr id="0" name=""/>
        <dsp:cNvSpPr/>
      </dsp:nvSpPr>
      <dsp:spPr>
        <a:xfrm rot="10800000">
          <a:off x="0" y="2152"/>
          <a:ext cx="10233800" cy="2906915"/>
        </a:xfrm>
        <a:prstGeom prst="upArrowCallou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rtl="0">
            <a:lnSpc>
              <a:spcPct val="90000"/>
            </a:lnSpc>
            <a:spcBef>
              <a:spcPct val="0"/>
            </a:spcBef>
            <a:spcAft>
              <a:spcPct val="35000"/>
            </a:spcAft>
          </a:pPr>
          <a:r>
            <a:rPr lang="en-US" sz="3600" kern="1200" dirty="0" smtClean="0"/>
            <a:t>Solution to the “7 Churches”</a:t>
          </a:r>
          <a:endParaRPr lang="en-US" sz="3600" kern="1200" dirty="0"/>
        </a:p>
      </dsp:txBody>
      <dsp:txXfrm rot="-10800000">
        <a:off x="0" y="2152"/>
        <a:ext cx="10233800" cy="1020327"/>
      </dsp:txXfrm>
    </dsp:sp>
    <dsp:sp modelId="{CA1FC24D-541E-4B0E-A0C4-EEBBC8F5C528}">
      <dsp:nvSpPr>
        <dsp:cNvPr id="0" name=""/>
        <dsp:cNvSpPr/>
      </dsp:nvSpPr>
      <dsp:spPr>
        <a:xfrm>
          <a:off x="0" y="1022479"/>
          <a:ext cx="5116900" cy="86916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lvl="0" algn="ctr" defTabSz="1244600" rtl="0">
            <a:lnSpc>
              <a:spcPct val="90000"/>
            </a:lnSpc>
            <a:spcBef>
              <a:spcPct val="0"/>
            </a:spcBef>
            <a:spcAft>
              <a:spcPct val="35000"/>
            </a:spcAft>
          </a:pPr>
          <a:r>
            <a:rPr lang="en-US" sz="2800" kern="1200" dirty="0" smtClean="0"/>
            <a:t>Let’s admit they were real, 1</a:t>
          </a:r>
          <a:r>
            <a:rPr lang="en-US" sz="2800" kern="1200" baseline="30000" dirty="0" smtClean="0"/>
            <a:t>st</a:t>
          </a:r>
          <a:r>
            <a:rPr lang="en-US" sz="2800" kern="1200" dirty="0" smtClean="0"/>
            <a:t> C Churches</a:t>
          </a:r>
          <a:endParaRPr lang="en-US" sz="2800" kern="1200" dirty="0"/>
        </a:p>
      </dsp:txBody>
      <dsp:txXfrm>
        <a:off x="0" y="1022479"/>
        <a:ext cx="5116900" cy="869167"/>
      </dsp:txXfrm>
    </dsp:sp>
    <dsp:sp modelId="{D6B988E9-AA46-41CF-B7C0-6746346632DB}">
      <dsp:nvSpPr>
        <dsp:cNvPr id="0" name=""/>
        <dsp:cNvSpPr/>
      </dsp:nvSpPr>
      <dsp:spPr>
        <a:xfrm>
          <a:off x="5116900" y="1022479"/>
          <a:ext cx="5116900" cy="869167"/>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lvl="0" algn="ctr" defTabSz="1244600" rtl="0">
            <a:lnSpc>
              <a:spcPct val="90000"/>
            </a:lnSpc>
            <a:spcBef>
              <a:spcPct val="0"/>
            </a:spcBef>
            <a:spcAft>
              <a:spcPct val="35000"/>
            </a:spcAft>
          </a:pPr>
          <a:r>
            <a:rPr lang="en-US" sz="2800" kern="1200" dirty="0" smtClean="0"/>
            <a:t>Let’s </a:t>
          </a:r>
          <a:r>
            <a:rPr lang="en-US" sz="2800" b="1" i="1" kern="1200" dirty="0" smtClean="0"/>
            <a:t>pretend</a:t>
          </a:r>
          <a:r>
            <a:rPr lang="en-US" sz="2800" kern="1200" dirty="0" smtClean="0"/>
            <a:t> there’s no prophecy</a:t>
          </a:r>
          <a:endParaRPr lang="en-US" sz="2800" kern="1200" dirty="0"/>
        </a:p>
      </dsp:txBody>
      <dsp:txXfrm>
        <a:off x="5116900" y="1022479"/>
        <a:ext cx="5116900" cy="8691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95683-5E5F-41E0-A7C7-0A3960767F51}">
      <dsp:nvSpPr>
        <dsp:cNvPr id="0" name=""/>
        <dsp:cNvSpPr/>
      </dsp:nvSpPr>
      <dsp:spPr>
        <a:xfrm>
          <a:off x="1753523" y="1072065"/>
          <a:ext cx="3284006" cy="219043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lvl="0" algn="l" defTabSz="1155700">
            <a:lnSpc>
              <a:spcPct val="90000"/>
            </a:lnSpc>
            <a:spcBef>
              <a:spcPct val="0"/>
            </a:spcBef>
            <a:spcAft>
              <a:spcPct val="35000"/>
            </a:spcAft>
          </a:pPr>
          <a:r>
            <a:rPr lang="en-US" sz="2600" kern="1200" dirty="0" smtClean="0"/>
            <a:t>Heb. 1:14 angels are only servants—spirits sent to care for people who will inherit salvation. </a:t>
          </a:r>
          <a:endParaRPr lang="en-US" sz="2600" kern="1200" dirty="0"/>
        </a:p>
      </dsp:txBody>
      <dsp:txXfrm>
        <a:off x="2278964" y="1072065"/>
        <a:ext cx="2758565" cy="2190432"/>
      </dsp:txXfrm>
    </dsp:sp>
    <dsp:sp modelId="{719E18FD-CFE9-405B-83E3-2B822ADD5F86}">
      <dsp:nvSpPr>
        <dsp:cNvPr id="0" name=""/>
        <dsp:cNvSpPr/>
      </dsp:nvSpPr>
      <dsp:spPr>
        <a:xfrm>
          <a:off x="2053" y="196330"/>
          <a:ext cx="2189337" cy="218933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0">
            <a:lnSpc>
              <a:spcPct val="90000"/>
            </a:lnSpc>
            <a:spcBef>
              <a:spcPct val="0"/>
            </a:spcBef>
            <a:spcAft>
              <a:spcPct val="35000"/>
            </a:spcAft>
          </a:pPr>
          <a:r>
            <a:rPr lang="en-US" sz="5000" kern="1200" dirty="0" smtClean="0"/>
            <a:t>The Angel</a:t>
          </a:r>
          <a:endParaRPr lang="en-US" sz="5000" kern="1200" dirty="0"/>
        </a:p>
      </dsp:txBody>
      <dsp:txXfrm>
        <a:off x="322674" y="516951"/>
        <a:ext cx="1548095" cy="1548095"/>
      </dsp:txXfrm>
    </dsp:sp>
    <dsp:sp modelId="{824A4C33-FB9F-4028-A43F-B34081049F63}">
      <dsp:nvSpPr>
        <dsp:cNvPr id="0" name=""/>
        <dsp:cNvSpPr/>
      </dsp:nvSpPr>
      <dsp:spPr>
        <a:xfrm>
          <a:off x="7226867" y="1072065"/>
          <a:ext cx="3284006" cy="2190432"/>
        </a:xfrm>
        <a:prstGeom prst="rect">
          <a:avLst/>
        </a:prstGeom>
        <a:solidFill>
          <a:schemeClr val="accent2">
            <a:tint val="40000"/>
            <a:alpha val="90000"/>
            <a:hueOff val="-5255845"/>
            <a:satOff val="10696"/>
            <a:lumOff val="1613"/>
            <a:alphaOff val="0"/>
          </a:schemeClr>
        </a:solidFill>
        <a:ln w="12700" cap="flat" cmpd="sng" algn="ctr">
          <a:solidFill>
            <a:schemeClr val="accent2">
              <a:tint val="40000"/>
              <a:alpha val="90000"/>
              <a:hueOff val="-5255845"/>
              <a:satOff val="10696"/>
              <a:lumOff val="16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84912" rIns="184912" bIns="184912" numCol="1" spcCol="1270" anchor="ctr" anchorCtr="0">
          <a:noAutofit/>
        </a:bodyPr>
        <a:lstStyle/>
        <a:p>
          <a:pPr lvl="0" algn="l" defTabSz="1155700">
            <a:lnSpc>
              <a:spcPct val="90000"/>
            </a:lnSpc>
            <a:spcBef>
              <a:spcPct val="0"/>
            </a:spcBef>
            <a:spcAft>
              <a:spcPct val="35000"/>
            </a:spcAft>
          </a:pPr>
          <a:r>
            <a:rPr lang="en-US" sz="2600" kern="1200" dirty="0" smtClean="0"/>
            <a:t>Walks </a:t>
          </a:r>
          <a:r>
            <a:rPr lang="en-US" sz="2600" b="1" kern="1200" dirty="0" smtClean="0"/>
            <a:t>among us: </a:t>
          </a:r>
          <a:r>
            <a:rPr lang="en-US" sz="2600" i="1" kern="1200" dirty="0" smtClean="0"/>
            <a:t>“</a:t>
          </a:r>
          <a:r>
            <a:rPr lang="en-US" sz="2600" kern="1200" dirty="0" smtClean="0"/>
            <a:t>I will build My church…” (</a:t>
          </a:r>
          <a:r>
            <a:rPr lang="en-US" sz="2600" i="1" kern="1200" dirty="0" smtClean="0"/>
            <a:t>Matt. 16:18)</a:t>
          </a:r>
          <a:endParaRPr lang="en-US" sz="2600" kern="1200" dirty="0"/>
        </a:p>
      </dsp:txBody>
      <dsp:txXfrm>
        <a:off x="7752308" y="1072065"/>
        <a:ext cx="2758565" cy="2190432"/>
      </dsp:txXfrm>
    </dsp:sp>
    <dsp:sp modelId="{8DA3AEDE-A22C-4529-8F14-E5A79122DD85}">
      <dsp:nvSpPr>
        <dsp:cNvPr id="0" name=""/>
        <dsp:cNvSpPr/>
      </dsp:nvSpPr>
      <dsp:spPr>
        <a:xfrm>
          <a:off x="5475397" y="196330"/>
          <a:ext cx="2189337" cy="2189337"/>
        </a:xfrm>
        <a:prstGeom prst="ellipse">
          <a:avLst/>
        </a:prstGeom>
        <a:solidFill>
          <a:schemeClr val="accent2">
            <a:hueOff val="-5738671"/>
            <a:satOff val="5077"/>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0">
            <a:lnSpc>
              <a:spcPct val="90000"/>
            </a:lnSpc>
            <a:spcBef>
              <a:spcPct val="0"/>
            </a:spcBef>
            <a:spcAft>
              <a:spcPct val="35000"/>
            </a:spcAft>
          </a:pPr>
          <a:r>
            <a:rPr lang="en-US" sz="5000" kern="1200" dirty="0" smtClean="0"/>
            <a:t>Jesus</a:t>
          </a:r>
          <a:endParaRPr lang="en-US" sz="5000" kern="1200" dirty="0"/>
        </a:p>
      </dsp:txBody>
      <dsp:txXfrm>
        <a:off x="5796018" y="516951"/>
        <a:ext cx="1548095" cy="15480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FAB55-4979-4257-BAD2-93BBE99D1AEC}">
      <dsp:nvSpPr>
        <dsp:cNvPr id="0" name=""/>
        <dsp:cNvSpPr/>
      </dsp:nvSpPr>
      <dsp:spPr>
        <a:xfrm>
          <a:off x="0" y="0"/>
          <a:ext cx="10134600" cy="28073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‘Post-Apostolic’ Age</a:t>
          </a:r>
          <a:endParaRPr lang="en-US" sz="3900" kern="1200" dirty="0"/>
        </a:p>
      </dsp:txBody>
      <dsp:txXfrm>
        <a:off x="0" y="0"/>
        <a:ext cx="10134600" cy="842210"/>
      </dsp:txXfrm>
    </dsp:sp>
    <dsp:sp modelId="{4E23261E-9A2E-4781-A0CD-9195CFAF1900}">
      <dsp:nvSpPr>
        <dsp:cNvPr id="0" name=""/>
        <dsp:cNvSpPr/>
      </dsp:nvSpPr>
      <dsp:spPr>
        <a:xfrm>
          <a:off x="1013459" y="843033"/>
          <a:ext cx="8107680" cy="84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TONS of Itinerate, Wandering “Preachers”</a:t>
          </a:r>
          <a:endParaRPr lang="en-US" sz="2300" kern="1200" dirty="0"/>
        </a:p>
      </dsp:txBody>
      <dsp:txXfrm>
        <a:off x="1038251" y="867825"/>
        <a:ext cx="8058096" cy="796876"/>
      </dsp:txXfrm>
    </dsp:sp>
    <dsp:sp modelId="{C9E77C1F-6020-4DD5-8741-C3E370C1D972}">
      <dsp:nvSpPr>
        <dsp:cNvPr id="0" name=""/>
        <dsp:cNvSpPr/>
      </dsp:nvSpPr>
      <dsp:spPr>
        <a:xfrm>
          <a:off x="1013459" y="1819717"/>
          <a:ext cx="8107680" cy="846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i="1" kern="1200" dirty="0" smtClean="0"/>
            <a:t>2 Cor. 3:1 </a:t>
          </a:r>
          <a:r>
            <a:rPr lang="en-US" sz="2300" kern="1200" dirty="0" smtClean="0"/>
            <a:t>Are we beginning to commend ourselves again? Or do we need, as some, letters of commendation to you or from you? </a:t>
          </a:r>
          <a:endParaRPr lang="en-US" sz="2300" kern="1200" dirty="0"/>
        </a:p>
      </dsp:txBody>
      <dsp:txXfrm>
        <a:off x="1038251" y="1844509"/>
        <a:ext cx="8058096" cy="7968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A8696-4885-4756-8C4A-C6DE3FF3976E}">
      <dsp:nvSpPr>
        <dsp:cNvPr id="0" name=""/>
        <dsp:cNvSpPr/>
      </dsp:nvSpPr>
      <dsp:spPr>
        <a:xfrm>
          <a:off x="829223" y="1342"/>
          <a:ext cx="4009798" cy="2529163"/>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D604EF-CB86-4269-9F29-84A91DFE8BE5}">
      <dsp:nvSpPr>
        <dsp:cNvPr id="0" name=""/>
        <dsp:cNvSpPr/>
      </dsp:nvSpPr>
      <dsp:spPr>
        <a:xfrm>
          <a:off x="854044" y="2277588"/>
          <a:ext cx="4181458" cy="885207"/>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If the Jesus Van’s-a-</a:t>
          </a:r>
          <a:r>
            <a:rPr lang="en-US" sz="2600" kern="1200" dirty="0" err="1" smtClean="0"/>
            <a:t>Rockin</a:t>
          </a:r>
          <a:r>
            <a:rPr lang="en-US" sz="2600" kern="1200" dirty="0" smtClean="0"/>
            <a:t>’…</a:t>
          </a:r>
          <a:endParaRPr lang="en-US" sz="2600" kern="1200" dirty="0"/>
        </a:p>
      </dsp:txBody>
      <dsp:txXfrm>
        <a:off x="854044" y="2277588"/>
        <a:ext cx="4181458" cy="885207"/>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EEADF-E030-4B75-9612-031AC885CFDA}" type="datetimeFigureOut">
              <a:rPr lang="en-US" smtClean="0"/>
              <a:t>11/13/2015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CBDE1-ECFA-41F1-A2A7-7B158A9F31E8}" type="slidenum">
              <a:rPr lang="en-US" smtClean="0"/>
              <a:t>‹#›</a:t>
            </a:fld>
            <a:endParaRPr lang="en-US"/>
          </a:p>
        </p:txBody>
      </p:sp>
    </p:spTree>
    <p:extLst>
      <p:ext uri="{BB962C8B-B14F-4D97-AF65-F5344CB8AC3E}">
        <p14:creationId xmlns:p14="http://schemas.microsoft.com/office/powerpoint/2010/main" val="379144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crossbooks.com/verse.asp?ref=Rev+6%3A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rossbooks.com/verse.asp?ref=Php+4%3A3"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www.crossbooks.com/verse.asp?ref=Ps+40%3A8" TargetMode="External"/><Relationship Id="rId4" Type="http://schemas.openxmlformats.org/officeDocument/2006/relationships/hyperlink" Target="http://www.crossbooks.com/verse.asp?ref=Rev+20%3A12-1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Patmos </a:t>
            </a:r>
            <a:r>
              <a:rPr lang="en-US" dirty="0" smtClean="0">
                <a:sym typeface="Wingdings" panose="05000000000000000000" pitchFamily="2" charset="2"/>
              </a:rPr>
              <a:t> Barren Rock=Hopeless/Old Age</a:t>
            </a:r>
          </a:p>
          <a:p>
            <a:r>
              <a:rPr lang="en-US" dirty="0" smtClean="0">
                <a:sym typeface="Wingdings" panose="05000000000000000000" pitchFamily="2" charset="2"/>
              </a:rPr>
              <a:t>** “~B Afraid…”</a:t>
            </a:r>
          </a:p>
          <a:p>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1</a:t>
            </a:fld>
            <a:endParaRPr lang="en-US"/>
          </a:p>
        </p:txBody>
      </p:sp>
    </p:spTree>
    <p:extLst>
      <p:ext uri="{BB962C8B-B14F-4D97-AF65-F5344CB8AC3E}">
        <p14:creationId xmlns:p14="http://schemas.microsoft.com/office/powerpoint/2010/main" val="681783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1" dirty="0" smtClean="0"/>
              <a:t>Post-Apostolic</a:t>
            </a:r>
            <a:r>
              <a:rPr lang="en-US" dirty="0" smtClean="0"/>
              <a:t>=Marked by ** </a:t>
            </a:r>
            <a:r>
              <a:rPr lang="en-US" b="1" dirty="0" smtClean="0"/>
              <a:t>Itinerate</a:t>
            </a:r>
            <a:r>
              <a:rPr lang="en-US" dirty="0" smtClean="0"/>
              <a:t> </a:t>
            </a:r>
            <a:r>
              <a:rPr lang="en-US" dirty="0" err="1" smtClean="0"/>
              <a:t>Prch</a:t>
            </a:r>
            <a:r>
              <a:rPr lang="en-US" dirty="0" smtClean="0"/>
              <a:t> </a:t>
            </a:r>
          </a:p>
          <a:p>
            <a:pPr marL="171450" indent="-171450">
              <a:buFont typeface="Arial" panose="020B0604020202020204" pitchFamily="34" charset="0"/>
              <a:buChar char="•"/>
            </a:pPr>
            <a:r>
              <a:rPr lang="en-US" dirty="0" smtClean="0"/>
              <a:t>= ** </a:t>
            </a:r>
            <a:r>
              <a:rPr lang="en-US" b="1" dirty="0" smtClean="0"/>
              <a:t>Jesus RV</a:t>
            </a:r>
            <a:r>
              <a:rPr lang="en-US" dirty="0" smtClean="0"/>
              <a:t>! ** </a:t>
            </a:r>
            <a:r>
              <a:rPr lang="en-US" b="1" dirty="0" smtClean="0"/>
              <a:t>Remember</a:t>
            </a:r>
            <a:r>
              <a:rPr lang="en-US" dirty="0" smtClean="0"/>
              <a: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a:t>
            </a:r>
            <a:r>
              <a:rPr lang="en-US" b="1" u="sng" dirty="0" smtClean="0"/>
              <a:t>1Co.3</a:t>
            </a:r>
            <a:r>
              <a:rPr lang="en-US" dirty="0" smtClean="0"/>
              <a:t>=</a:t>
            </a:r>
            <a:r>
              <a:rPr lang="en-US" b="1" dirty="0" smtClean="0"/>
              <a:t>Already</a:t>
            </a:r>
            <a:r>
              <a:rPr lang="en-US" dirty="0" smtClean="0"/>
              <a:t> Beginning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11</a:t>
            </a:fld>
            <a:endParaRPr lang="en-US"/>
          </a:p>
        </p:txBody>
      </p:sp>
    </p:spTree>
    <p:extLst>
      <p:ext uri="{BB962C8B-B14F-4D97-AF65-F5344CB8AC3E}">
        <p14:creationId xmlns:p14="http://schemas.microsoft.com/office/powerpoint/2010/main" val="4208525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**Tough</a:t>
            </a:r>
            <a:r>
              <a:rPr lang="en-US" dirty="0" smtClean="0"/>
              <a:t>=Endured </a:t>
            </a:r>
            <a:r>
              <a:rPr lang="en-US" b="1" dirty="0" smtClean="0"/>
              <a:t>Riots/Opposition </a:t>
            </a:r>
            <a:endParaRPr lang="en-US" b="1" dirty="0" smtClean="0">
              <a:sym typeface="Wingdings" panose="05000000000000000000" pitchFamily="2" charset="2"/>
            </a:endParaRPr>
          </a:p>
          <a:p>
            <a:pPr marL="171450" indent="-171450">
              <a:buFont typeface="Arial" panose="020B0604020202020204" pitchFamily="34" charset="0"/>
              <a:buChar char="•"/>
            </a:pPr>
            <a:r>
              <a:rPr lang="en-US" b="1" dirty="0" smtClean="0">
                <a:sym typeface="Wingdings" panose="05000000000000000000" pitchFamily="2" charset="2"/>
              </a:rPr>
              <a:t>Temple Diana</a:t>
            </a:r>
            <a:r>
              <a:rPr lang="en-US" b="0" dirty="0" smtClean="0">
                <a:sym typeface="Wingdings" panose="05000000000000000000" pitchFamily="2" charset="2"/>
              </a:rPr>
              <a:t>=7 Wonders World</a:t>
            </a:r>
          </a:p>
          <a:p>
            <a:pPr marL="0" indent="0">
              <a:buFont typeface="Arial" panose="020B0604020202020204" pitchFamily="34" charset="0"/>
              <a:buNone/>
            </a:pPr>
            <a:endParaRPr lang="en-US" b="1" u="none" dirty="0" smtClean="0">
              <a:sym typeface="Wingdings" panose="05000000000000000000" pitchFamily="2" charset="2"/>
            </a:endParaRPr>
          </a:p>
          <a:p>
            <a:pPr marL="0" indent="0">
              <a:buFont typeface="Arial" panose="020B0604020202020204" pitchFamily="34" charset="0"/>
              <a:buNone/>
            </a:pPr>
            <a:r>
              <a:rPr lang="en-US" b="1" u="none" dirty="0" smtClean="0">
                <a:sym typeface="Wingdings" panose="05000000000000000000" pitchFamily="2" charset="2"/>
              </a:rPr>
              <a:t>**</a:t>
            </a:r>
            <a:r>
              <a:rPr lang="en-US" b="1" u="sng" dirty="0" smtClean="0">
                <a:sym typeface="Wingdings" panose="05000000000000000000" pitchFamily="2" charset="2"/>
              </a:rPr>
              <a:t>Acts 20</a:t>
            </a:r>
            <a:r>
              <a:rPr lang="en-US" b="1" dirty="0" smtClean="0">
                <a:sym typeface="Wingdings" panose="05000000000000000000" pitchFamily="2" charset="2"/>
              </a:rPr>
              <a:t>=</a:t>
            </a:r>
            <a:r>
              <a:rPr lang="en-US" b="1" dirty="0" err="1" smtClean="0">
                <a:sym typeface="Wingdings" panose="05000000000000000000" pitchFamily="2" charset="2"/>
              </a:rPr>
              <a:t>Src</a:t>
            </a:r>
            <a:r>
              <a:rPr lang="en-US" b="0" dirty="0" smtClean="0">
                <a:sym typeface="Wingdings" panose="05000000000000000000" pitchFamily="2" charset="2"/>
              </a:rPr>
              <a:t> of </a:t>
            </a:r>
            <a:r>
              <a:rPr lang="en-US" b="0" dirty="0" err="1" smtClean="0">
                <a:sym typeface="Wingdings" panose="05000000000000000000" pitchFamily="2" charset="2"/>
              </a:rPr>
              <a:t>Xianity</a:t>
            </a:r>
            <a:r>
              <a:rPr lang="en-US" b="0" dirty="0" smtClean="0">
                <a:sym typeface="Wingdings" panose="05000000000000000000" pitchFamily="2" charset="2"/>
              </a:rPr>
              <a:t>,</a:t>
            </a:r>
            <a:r>
              <a:rPr lang="en-US" b="0" baseline="0" dirty="0" smtClean="0">
                <a:sym typeface="Wingdings" panose="05000000000000000000" pitchFamily="2" charset="2"/>
              </a:rPr>
              <a:t> Inc.  Internal </a:t>
            </a:r>
            <a:r>
              <a:rPr lang="en-US" b="1" baseline="0" dirty="0" smtClean="0">
                <a:sym typeface="Wingdings" panose="05000000000000000000" pitchFamily="2" charset="2"/>
              </a:rPr>
              <a:t>Wolves? </a:t>
            </a:r>
            <a:r>
              <a:rPr lang="en-US" b="1" baseline="0" dirty="0" err="1" smtClean="0">
                <a:sym typeface="Wingdings" panose="05000000000000000000" pitchFamily="2" charset="2"/>
              </a:rPr>
              <a:t>Hrd</a:t>
            </a:r>
            <a:r>
              <a:rPr lang="en-US" b="1" baseline="0" dirty="0" smtClean="0">
                <a:sym typeface="Wingdings" panose="05000000000000000000" pitchFamily="2" charset="2"/>
              </a:rPr>
              <a:t> 2 </a:t>
            </a:r>
            <a:r>
              <a:rPr lang="en-US" b="1" baseline="0" dirty="0" err="1" smtClean="0">
                <a:sym typeface="Wingdings" panose="05000000000000000000" pitchFamily="2" charset="2"/>
              </a:rPr>
              <a:t>Blv</a:t>
            </a:r>
            <a:r>
              <a:rPr lang="en-US" b="1" baseline="0" dirty="0" smtClean="0">
                <a:sym typeface="Wingdings" panose="05000000000000000000" pitchFamily="2" charset="2"/>
              </a:rPr>
              <a:t>!</a:t>
            </a:r>
          </a:p>
          <a:p>
            <a:pPr marL="628650" lvl="1" indent="-171450">
              <a:buFont typeface="Arial" panose="020B0604020202020204" pitchFamily="34" charset="0"/>
              <a:buChar char="•"/>
            </a:pPr>
            <a:r>
              <a:rPr lang="en-US" b="0" baseline="0" dirty="0" smtClean="0">
                <a:sym typeface="Wingdings" panose="05000000000000000000" pitchFamily="2" charset="2"/>
              </a:rPr>
              <a:t>AP: </a:t>
            </a:r>
            <a:r>
              <a:rPr lang="en-US" b="0" baseline="0" dirty="0" err="1" smtClean="0">
                <a:sym typeface="Wingdings" panose="05000000000000000000" pitchFamily="2" charset="2"/>
              </a:rPr>
              <a:t>Nd.</a:t>
            </a:r>
            <a:r>
              <a:rPr lang="en-US" b="1" baseline="0" dirty="0" err="1" smtClean="0">
                <a:sym typeface="Wingdings" panose="05000000000000000000" pitchFamily="2" charset="2"/>
              </a:rPr>
              <a:t>Every</a:t>
            </a:r>
            <a:r>
              <a:rPr lang="en-US" b="1" baseline="0" dirty="0" smtClean="0">
                <a:sym typeface="Wingdings" panose="05000000000000000000" pitchFamily="2" charset="2"/>
              </a:rPr>
              <a:t> </a:t>
            </a:r>
            <a:r>
              <a:rPr lang="en-US" b="0" baseline="0" dirty="0" smtClean="0">
                <a:sym typeface="Wingdings" panose="05000000000000000000" pitchFamily="2" charset="2"/>
              </a:rPr>
              <a:t>Xian On-Guard</a:t>
            </a:r>
            <a:r>
              <a:rPr lang="en-US" b="1" baseline="0" dirty="0" smtClean="0">
                <a:sym typeface="Wingdings" panose="05000000000000000000" pitchFamily="2" charset="2"/>
              </a:rPr>
              <a:t>/INVEST, </a:t>
            </a:r>
            <a:r>
              <a:rPr lang="en-US" b="0" baseline="0" dirty="0" smtClean="0">
                <a:sym typeface="Wingdings" panose="05000000000000000000" pitchFamily="2" charset="2"/>
              </a:rPr>
              <a:t>~</a:t>
            </a:r>
            <a:r>
              <a:rPr lang="en-US" b="0" baseline="0" dirty="0" err="1" smtClean="0">
                <a:sym typeface="Wingdings" panose="05000000000000000000" pitchFamily="2" charset="2"/>
              </a:rPr>
              <a:t>Jst</a:t>
            </a:r>
            <a:r>
              <a:rPr lang="en-US" b="0" baseline="0" dirty="0" smtClean="0">
                <a:sym typeface="Wingdings" panose="05000000000000000000" pitchFamily="2" charset="2"/>
              </a:rPr>
              <a:t> </a:t>
            </a:r>
            <a:r>
              <a:rPr lang="en-US" b="0" i="1" baseline="0" dirty="0" smtClean="0">
                <a:sym typeface="Wingdings" panose="05000000000000000000" pitchFamily="2" charset="2"/>
              </a:rPr>
              <a:t>“Elite”</a:t>
            </a:r>
          </a:p>
          <a:p>
            <a:pPr marL="628650" lvl="1" indent="-171450">
              <a:buFont typeface="Arial" panose="020B0604020202020204" pitchFamily="34" charset="0"/>
              <a:buChar char="•"/>
            </a:pPr>
            <a:r>
              <a:rPr lang="en-US" b="1" i="0" baseline="0" dirty="0" smtClean="0">
                <a:sym typeface="Wingdings" panose="05000000000000000000" pitchFamily="2" charset="2"/>
              </a:rPr>
              <a:t>EPH=Successful</a:t>
            </a:r>
            <a:r>
              <a:rPr lang="en-US" b="0" i="0" baseline="0" dirty="0" smtClean="0">
                <a:sym typeface="Wingdings" panose="05000000000000000000" pitchFamily="2" charset="2"/>
              </a:rPr>
              <a:t> @Defending </a:t>
            </a:r>
            <a:r>
              <a:rPr lang="en-US" b="0" i="0" baseline="0" dirty="0" err="1" smtClean="0">
                <a:sym typeface="Wingdings" panose="05000000000000000000" pitchFamily="2" charset="2"/>
              </a:rPr>
              <a:t>Against</a:t>
            </a:r>
            <a:r>
              <a:rPr lang="en-US" b="1" i="0" baseline="0" dirty="0" err="1" smtClean="0">
                <a:sym typeface="Wingdings" panose="05000000000000000000" pitchFamily="2" charset="2"/>
              </a:rPr>
              <a:t>JC</a:t>
            </a:r>
            <a:r>
              <a:rPr lang="en-US" b="1" i="0" baseline="0" dirty="0" smtClean="0">
                <a:sym typeface="Wingdings" panose="05000000000000000000" pitchFamily="2" charset="2"/>
              </a:rPr>
              <a:t> Praises</a:t>
            </a:r>
            <a:endParaRPr lang="en-US" b="1" i="0" dirty="0" smtClean="0"/>
          </a:p>
          <a:p>
            <a:endParaRPr lang="en-US" dirty="0" smtClean="0"/>
          </a:p>
          <a:p>
            <a:r>
              <a:rPr lang="en-US" b="1" dirty="0" smtClean="0"/>
              <a:t>**Fruitful=LARGEST</a:t>
            </a:r>
            <a:r>
              <a:rPr lang="en-US" baseline="0" dirty="0" smtClean="0"/>
              <a:t> of P’s Churches </a:t>
            </a:r>
            <a:r>
              <a:rPr lang="en-US" baseline="0" dirty="0" smtClean="0">
                <a:sym typeface="Wingdings" panose="05000000000000000000" pitchFamily="2" charset="2"/>
              </a:rPr>
              <a:t> Spread </a:t>
            </a:r>
            <a:r>
              <a:rPr lang="en-US" b="1" i="1" baseline="0" dirty="0" smtClean="0">
                <a:sym typeface="Wingdings" panose="05000000000000000000" pitchFamily="2" charset="2"/>
              </a:rPr>
              <a:t>“throughout Asia”</a:t>
            </a:r>
            <a:endParaRPr lang="en-US" b="1" i="1" dirty="0"/>
          </a:p>
        </p:txBody>
      </p:sp>
      <p:sp>
        <p:nvSpPr>
          <p:cNvPr id="4" name="Slide Number Placeholder 3"/>
          <p:cNvSpPr>
            <a:spLocks noGrp="1"/>
          </p:cNvSpPr>
          <p:nvPr>
            <p:ph type="sldNum" sz="quarter" idx="10"/>
          </p:nvPr>
        </p:nvSpPr>
        <p:spPr/>
        <p:txBody>
          <a:bodyPr/>
          <a:lstStyle/>
          <a:p>
            <a:fld id="{7D4CBDE1-ECFA-41F1-A2A7-7B158A9F31E8}" type="slidenum">
              <a:rPr lang="en-US" smtClean="0"/>
              <a:t>12</a:t>
            </a:fld>
            <a:endParaRPr lang="en-US"/>
          </a:p>
        </p:txBody>
      </p:sp>
    </p:spTree>
    <p:extLst>
      <p:ext uri="{BB962C8B-B14F-4D97-AF65-F5344CB8AC3E}">
        <p14:creationId xmlns:p14="http://schemas.microsoft.com/office/powerpoint/2010/main" val="241202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BUT! </a:t>
            </a:r>
            <a:r>
              <a:rPr lang="en-US" b="0" dirty="0" smtClean="0"/>
              <a:t>So </a:t>
            </a:r>
            <a:r>
              <a:rPr lang="en-US" b="1" dirty="0" smtClean="0"/>
              <a:t>serious… ** </a:t>
            </a:r>
            <a:r>
              <a:rPr lang="en-US" b="1" dirty="0" err="1" smtClean="0"/>
              <a:t>Rmv.Lamp</a:t>
            </a:r>
            <a:r>
              <a:rPr lang="en-US" b="1" dirty="0" smtClean="0"/>
              <a:t>=**JC Walks</a:t>
            </a:r>
          </a:p>
          <a:p>
            <a:endParaRPr lang="en-US" b="1" dirty="0" smtClean="0"/>
          </a:p>
          <a:p>
            <a:r>
              <a:rPr lang="en-US" b="1" i="1" dirty="0" smtClean="0"/>
              <a:t>=JC’s Work-Area</a:t>
            </a:r>
            <a:r>
              <a:rPr lang="en-US" b="1" i="1" baseline="0" dirty="0" smtClean="0"/>
              <a:t> </a:t>
            </a:r>
            <a:r>
              <a:rPr lang="en-US" b="1" i="1" baseline="0" dirty="0" smtClean="0">
                <a:sym typeface="Wingdings" panose="05000000000000000000" pitchFamily="2" charset="2"/>
              </a:rPr>
              <a:t> JC ~</a:t>
            </a:r>
            <a:r>
              <a:rPr lang="en-US" b="1" i="1" baseline="0" dirty="0" err="1" smtClean="0">
                <a:sym typeface="Wingdings" panose="05000000000000000000" pitchFamily="2" charset="2"/>
              </a:rPr>
              <a:t>Wrk</a:t>
            </a:r>
            <a:r>
              <a:rPr lang="en-US" b="1" i="1" baseline="0" dirty="0" smtClean="0">
                <a:sym typeface="Wingdings" panose="05000000000000000000" pitchFamily="2" charset="2"/>
              </a:rPr>
              <a:t> **</a:t>
            </a:r>
            <a:r>
              <a:rPr lang="en-US" b="1" i="1" baseline="0" dirty="0" err="1" smtClean="0">
                <a:sym typeface="Wingdings" panose="05000000000000000000" pitchFamily="2" charset="2"/>
              </a:rPr>
              <a:t>Light..World</a:t>
            </a:r>
            <a:endParaRPr lang="en-US" b="1" i="1" baseline="0" dirty="0" smtClean="0">
              <a:sym typeface="Wingdings" panose="05000000000000000000" pitchFamily="2" charset="2"/>
            </a:endParaRPr>
          </a:p>
          <a:p>
            <a:pPr marL="171450" indent="-171450">
              <a:buFont typeface="Arial" panose="020B0604020202020204" pitchFamily="34" charset="0"/>
              <a:buChar char="•"/>
            </a:pPr>
            <a:r>
              <a:rPr lang="en-US" b="0" i="0" baseline="0" dirty="0" smtClean="0">
                <a:sym typeface="Wingdings" panose="05000000000000000000" pitchFamily="2" charset="2"/>
              </a:rPr>
              <a:t>AP: </a:t>
            </a:r>
            <a:r>
              <a:rPr lang="en-US" b="1" i="0" baseline="0" dirty="0" smtClean="0">
                <a:sym typeface="Wingdings" panose="05000000000000000000" pitchFamily="2" charset="2"/>
              </a:rPr>
              <a:t>Catholic </a:t>
            </a:r>
            <a:r>
              <a:rPr lang="en-US" b="0" i="0" baseline="0" dirty="0" smtClean="0">
                <a:sym typeface="Wingdings" panose="05000000000000000000" pitchFamily="2" charset="2"/>
              </a:rPr>
              <a:t>Church </a:t>
            </a:r>
            <a:r>
              <a:rPr lang="en-US" b="1" i="0" baseline="0" dirty="0" smtClean="0">
                <a:sym typeface="Wingdings" panose="05000000000000000000" pitchFamily="2" charset="2"/>
              </a:rPr>
              <a:t>~ONLY </a:t>
            </a:r>
            <a:r>
              <a:rPr lang="en-US" b="0" i="0" baseline="0" dirty="0" smtClean="0">
                <a:sym typeface="Wingdings" panose="05000000000000000000" pitchFamily="2" charset="2"/>
              </a:rPr>
              <a:t>PLACE</a:t>
            </a:r>
          </a:p>
          <a:p>
            <a:pPr marL="171450" indent="-171450">
              <a:buFont typeface="Arial" panose="020B0604020202020204" pitchFamily="34" charset="0"/>
              <a:buChar char="•"/>
            </a:pPr>
            <a:r>
              <a:rPr lang="en-US" b="0" i="0" baseline="0" dirty="0" smtClean="0">
                <a:sym typeface="Wingdings" panose="05000000000000000000" pitchFamily="2" charset="2"/>
              </a:rPr>
              <a:t>AP: </a:t>
            </a:r>
            <a:r>
              <a:rPr lang="en-US" b="1" i="0" baseline="0" dirty="0" smtClean="0">
                <a:sym typeface="Wingdings" panose="05000000000000000000" pitchFamily="2" charset="2"/>
              </a:rPr>
              <a:t>Neo-</a:t>
            </a:r>
            <a:r>
              <a:rPr lang="en-US" b="1" i="0" baseline="0" dirty="0" err="1" smtClean="0">
                <a:sym typeface="Wingdings" panose="05000000000000000000" pitchFamily="2" charset="2"/>
              </a:rPr>
              <a:t>Xenos</a:t>
            </a:r>
            <a:r>
              <a:rPr lang="en-US" b="1" i="0" baseline="0" dirty="0" smtClean="0">
                <a:sym typeface="Wingdings" panose="05000000000000000000" pitchFamily="2" charset="2"/>
              </a:rPr>
              <a:t> ~Guarantee=IRELEVANT</a:t>
            </a:r>
          </a:p>
        </p:txBody>
      </p:sp>
      <p:sp>
        <p:nvSpPr>
          <p:cNvPr id="4" name="Slide Number Placeholder 3"/>
          <p:cNvSpPr>
            <a:spLocks noGrp="1"/>
          </p:cNvSpPr>
          <p:nvPr>
            <p:ph type="sldNum" sz="quarter" idx="10"/>
          </p:nvPr>
        </p:nvSpPr>
        <p:spPr/>
        <p:txBody>
          <a:bodyPr/>
          <a:lstStyle/>
          <a:p>
            <a:fld id="{7D4CBDE1-ECFA-41F1-A2A7-7B158A9F31E8}" type="slidenum">
              <a:rPr lang="en-US" smtClean="0"/>
              <a:t>13</a:t>
            </a:fld>
            <a:endParaRPr lang="en-US"/>
          </a:p>
        </p:txBody>
      </p:sp>
    </p:spTree>
    <p:extLst>
      <p:ext uri="{BB962C8B-B14F-4D97-AF65-F5344CB8AC3E}">
        <p14:creationId xmlns:p14="http://schemas.microsoft.com/office/powerpoint/2010/main" val="417078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Lose</a:t>
            </a:r>
            <a:r>
              <a:rPr lang="en-US" b="1" dirty="0" smtClean="0"/>
              <a:t> 1</a:t>
            </a:r>
            <a:r>
              <a:rPr lang="en-US" b="1" baseline="30000" dirty="0" smtClean="0"/>
              <a:t>st</a:t>
            </a:r>
            <a:r>
              <a:rPr lang="en-US" b="1" dirty="0" smtClean="0"/>
              <a:t> Luv </a:t>
            </a:r>
            <a:r>
              <a:rPr lang="en-US" b="1" dirty="0" smtClean="0">
                <a:sym typeface="Wingdings" panose="05000000000000000000" pitchFamily="2" charset="2"/>
              </a:rPr>
              <a:t> **Lo Impact: ~</a:t>
            </a:r>
            <a:r>
              <a:rPr lang="en-US" b="1" dirty="0" err="1" smtClean="0">
                <a:sym typeface="Wingdings" panose="05000000000000000000" pitchFamily="2" charset="2"/>
              </a:rPr>
              <a:t>Grwth</a:t>
            </a:r>
            <a:r>
              <a:rPr lang="en-US" b="1" dirty="0" smtClean="0">
                <a:sym typeface="Wingdings" panose="05000000000000000000" pitchFamily="2" charset="2"/>
              </a:rPr>
              <a:t>, Irrelevant</a:t>
            </a:r>
            <a:r>
              <a:rPr lang="en-US" b="1" baseline="0" dirty="0" smtClean="0">
                <a:sym typeface="Wingdings" panose="05000000000000000000" pitchFamily="2" charset="2"/>
              </a:rPr>
              <a:t>, BORING</a:t>
            </a:r>
          </a:p>
          <a:p>
            <a:pPr marL="171450" indent="-171450">
              <a:buFont typeface="Wingdings" panose="05000000000000000000" pitchFamily="2" charset="2"/>
              <a:buChar char="à"/>
            </a:pPr>
            <a:r>
              <a:rPr lang="en-US" b="1" i="0" baseline="0" dirty="0" smtClean="0">
                <a:sym typeface="Wingdings" panose="05000000000000000000" pitchFamily="2" charset="2"/>
              </a:rPr>
              <a:t>** Inc.=Hire </a:t>
            </a:r>
            <a:r>
              <a:rPr lang="en-US" b="0" i="0" baseline="0" dirty="0" err="1" smtClean="0">
                <a:sym typeface="Wingdings" panose="05000000000000000000" pitchFamily="2" charset="2"/>
              </a:rPr>
              <a:t>Ppl</a:t>
            </a:r>
            <a:r>
              <a:rPr lang="en-US" b="0" i="0" baseline="0" dirty="0" smtClean="0">
                <a:sym typeface="Wingdings" panose="05000000000000000000" pitchFamily="2" charset="2"/>
              </a:rPr>
              <a:t> 2 </a:t>
            </a:r>
            <a:r>
              <a:rPr lang="en-US" b="0" i="0" baseline="0" dirty="0" err="1" smtClean="0">
                <a:sym typeface="Wingdings" panose="05000000000000000000" pitchFamily="2" charset="2"/>
              </a:rPr>
              <a:t>Wrk</a:t>
            </a:r>
            <a:r>
              <a:rPr lang="en-US" b="0" i="0" baseline="0" dirty="0" smtClean="0">
                <a:sym typeface="Wingdings" panose="05000000000000000000" pitchFamily="2" charset="2"/>
              </a:rPr>
              <a:t> </a:t>
            </a:r>
            <a:r>
              <a:rPr lang="en-US" b="1" i="0" baseline="0" dirty="0" smtClean="0">
                <a:sym typeface="Wingdings" panose="05000000000000000000" pitchFamily="2" charset="2"/>
              </a:rPr>
              <a:t>(=Boring!)</a:t>
            </a:r>
          </a:p>
          <a:p>
            <a:pPr marL="0" indent="0">
              <a:buFont typeface="Wingdings" panose="05000000000000000000" pitchFamily="2" charset="2"/>
              <a:buNone/>
            </a:pPr>
            <a:endParaRPr lang="en-US" b="1" i="0" baseline="0" dirty="0" smtClean="0">
              <a:sym typeface="Wingdings" panose="05000000000000000000" pitchFamily="2" charset="2"/>
            </a:endParaRPr>
          </a:p>
          <a:p>
            <a:pPr marL="0" indent="0">
              <a:buFont typeface="Wingdings" panose="05000000000000000000" pitchFamily="2" charset="2"/>
              <a:buNone/>
            </a:pPr>
            <a:r>
              <a:rPr lang="en-US" b="1" i="0" baseline="0" dirty="0" smtClean="0">
                <a:sym typeface="Wingdings" panose="05000000000000000000" pitchFamily="2" charset="2"/>
              </a:rPr>
              <a:t>** =Meet JC Luvs U  </a:t>
            </a:r>
            <a:r>
              <a:rPr lang="en-US" b="1" i="0" baseline="0" dirty="0" err="1" smtClean="0">
                <a:sym typeface="Wingdings" panose="05000000000000000000" pitchFamily="2" charset="2"/>
              </a:rPr>
              <a:t>Chng.Evryth</a:t>
            </a:r>
            <a:r>
              <a:rPr lang="en-US" b="0" i="0" baseline="0" dirty="0" smtClean="0">
                <a:sym typeface="Wingdings" panose="05000000000000000000" pitchFamily="2" charset="2"/>
              </a:rPr>
              <a:t>! </a:t>
            </a:r>
          </a:p>
          <a:p>
            <a:pPr marL="171450" indent="-171450">
              <a:buFont typeface="Arial" panose="020B0604020202020204" pitchFamily="34" charset="0"/>
              <a:buChar char="•"/>
            </a:pPr>
            <a:r>
              <a:rPr lang="en-US" b="0" i="0" baseline="0" dirty="0" smtClean="0">
                <a:sym typeface="Wingdings" panose="05000000000000000000" pitchFamily="2" charset="2"/>
              </a:rPr>
              <a:t>IL: </a:t>
            </a:r>
            <a:r>
              <a:rPr lang="en-US" b="0" i="1" baseline="0" dirty="0" smtClean="0">
                <a:sym typeface="Wingdings" panose="05000000000000000000" pitchFamily="2" charset="2"/>
              </a:rPr>
              <a:t>Boy/Girl</a:t>
            </a:r>
            <a:r>
              <a:rPr lang="en-US" b="0" i="0" baseline="0" dirty="0" smtClean="0">
                <a:sym typeface="Wingdings" panose="05000000000000000000" pitchFamily="2" charset="2"/>
              </a:rPr>
              <a:t> </a:t>
            </a:r>
            <a:r>
              <a:rPr lang="en-US" b="1" i="1" baseline="0" dirty="0" smtClean="0">
                <a:sym typeface="Wingdings" panose="05000000000000000000" pitchFamily="2" charset="2"/>
              </a:rPr>
              <a:t>1</a:t>
            </a:r>
            <a:r>
              <a:rPr lang="en-US" b="1" i="1" baseline="30000" dirty="0" smtClean="0">
                <a:sym typeface="Wingdings" panose="05000000000000000000" pitchFamily="2" charset="2"/>
              </a:rPr>
              <a:t>st</a:t>
            </a:r>
            <a:r>
              <a:rPr lang="en-US" b="1" i="1" baseline="0" dirty="0" smtClean="0">
                <a:sym typeface="Wingdings" panose="05000000000000000000" pitchFamily="2" charset="2"/>
              </a:rPr>
              <a:t> Date=Zombie </a:t>
            </a:r>
            <a:r>
              <a:rPr lang="en-US" b="0" i="1" baseline="0" dirty="0" smtClean="0">
                <a:sym typeface="Wingdings" panose="05000000000000000000" pitchFamily="2" charset="2"/>
              </a:rPr>
              <a:t>Smiles </a:t>
            </a:r>
            <a:r>
              <a:rPr lang="en-US" b="1" i="1" baseline="0" dirty="0" smtClean="0">
                <a:sym typeface="Wingdings" panose="05000000000000000000" pitchFamily="2" charset="2"/>
              </a:rPr>
              <a:t>Motivated</a:t>
            </a:r>
          </a:p>
          <a:p>
            <a:pPr marL="171450" indent="-171450">
              <a:buFont typeface="Arial" panose="020B0604020202020204" pitchFamily="34" charset="0"/>
              <a:buChar char="•"/>
            </a:pPr>
            <a:r>
              <a:rPr lang="en-US" b="0" i="0" baseline="0" dirty="0" smtClean="0">
                <a:sym typeface="Wingdings" panose="05000000000000000000" pitchFamily="2" charset="2"/>
              </a:rPr>
              <a:t> </a:t>
            </a:r>
            <a:r>
              <a:rPr lang="en-US" b="1" i="0" baseline="0" dirty="0" smtClean="0">
                <a:sym typeface="Wingdings" panose="05000000000000000000" pitchFamily="2" charset="2"/>
              </a:rPr>
              <a:t>10 </a:t>
            </a:r>
            <a:r>
              <a:rPr lang="en-US" b="1" i="0" baseline="0" dirty="0" err="1" smtClean="0">
                <a:sym typeface="Wingdings" panose="05000000000000000000" pitchFamily="2" charset="2"/>
              </a:rPr>
              <a:t>Yrs</a:t>
            </a:r>
            <a:r>
              <a:rPr lang="en-US" b="1" i="0" baseline="0" dirty="0" smtClean="0">
                <a:sym typeface="Wingdings" panose="05000000000000000000" pitchFamily="2" charset="2"/>
              </a:rPr>
              <a:t> </a:t>
            </a:r>
            <a:r>
              <a:rPr lang="en-US" b="0" i="0" baseline="0" dirty="0" smtClean="0">
                <a:sym typeface="Wingdings" panose="05000000000000000000" pitchFamily="2" charset="2"/>
              </a:rPr>
              <a:t>Later  </a:t>
            </a:r>
            <a:r>
              <a:rPr lang="en-US" b="1" i="0" baseline="0" dirty="0" smtClean="0">
                <a:sym typeface="Wingdings" panose="05000000000000000000" pitchFamily="2" charset="2"/>
              </a:rPr>
              <a:t>FORGOT!! </a:t>
            </a:r>
          </a:p>
          <a:p>
            <a:pPr marL="0" indent="0">
              <a:buFont typeface="Wingdings" panose="05000000000000000000" pitchFamily="2" charset="2"/>
              <a:buNone/>
            </a:pPr>
            <a:endParaRPr lang="en-US" b="1" i="0" baseline="0" dirty="0" smtClean="0">
              <a:sym typeface="Wingdings" panose="05000000000000000000" pitchFamily="2" charset="2"/>
            </a:endParaRPr>
          </a:p>
          <a:p>
            <a:pPr marL="0" indent="0">
              <a:buFont typeface="Wingdings" panose="05000000000000000000" pitchFamily="2" charset="2"/>
              <a:buNone/>
            </a:pPr>
            <a:r>
              <a:rPr lang="en-US" b="1" i="0" baseline="0" dirty="0" smtClean="0">
                <a:sym typeface="Wingdings" panose="05000000000000000000" pitchFamily="2" charset="2"/>
              </a:rPr>
              <a:t>GOSP: ~Meet Church, Inc.,  Meet JC</a:t>
            </a:r>
          </a:p>
          <a:p>
            <a:pPr marL="0" indent="0">
              <a:buFont typeface="Wingdings" panose="05000000000000000000" pitchFamily="2" charset="2"/>
              <a:buNone/>
            </a:pPr>
            <a:r>
              <a:rPr lang="en-US" b="1" i="0" baseline="0" dirty="0" smtClean="0">
                <a:sym typeface="Wingdings" panose="05000000000000000000" pitchFamily="2" charset="2"/>
              </a:rPr>
              <a:t>** Work-Subs</a:t>
            </a:r>
          </a:p>
        </p:txBody>
      </p:sp>
      <p:sp>
        <p:nvSpPr>
          <p:cNvPr id="4" name="Slide Number Placeholder 3"/>
          <p:cNvSpPr>
            <a:spLocks noGrp="1"/>
          </p:cNvSpPr>
          <p:nvPr>
            <p:ph type="sldNum" sz="quarter" idx="10"/>
          </p:nvPr>
        </p:nvSpPr>
        <p:spPr/>
        <p:txBody>
          <a:bodyPr/>
          <a:lstStyle/>
          <a:p>
            <a:fld id="{7D4CBDE1-ECFA-41F1-A2A7-7B158A9F31E8}" type="slidenum">
              <a:rPr lang="en-US" smtClean="0"/>
              <a:t>14</a:t>
            </a:fld>
            <a:endParaRPr lang="en-US"/>
          </a:p>
        </p:txBody>
      </p:sp>
    </p:spTree>
    <p:extLst>
      <p:ext uri="{BB962C8B-B14F-4D97-AF65-F5344CB8AC3E}">
        <p14:creationId xmlns:p14="http://schemas.microsoft.com/office/powerpoint/2010/main" val="88772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smtClean="0"/>
              <a:t>Solut</a:t>
            </a:r>
            <a:r>
              <a:rPr lang="en-US" b="0" dirty="0" smtClean="0"/>
              <a:t>= </a:t>
            </a:r>
            <a:r>
              <a:rPr lang="en-US" b="1" dirty="0" smtClean="0"/>
              <a:t>**1) Remember</a:t>
            </a:r>
            <a:r>
              <a:rPr lang="en-US" b="0" dirty="0" smtClean="0"/>
              <a:t> “</a:t>
            </a:r>
            <a:r>
              <a:rPr lang="en-US" dirty="0" err="1" smtClean="0"/>
              <a:t>fwhere</a:t>
            </a:r>
            <a:r>
              <a:rPr lang="en-US" dirty="0" smtClean="0"/>
              <a:t> ..fallen”  \ </a:t>
            </a:r>
            <a:r>
              <a:rPr lang="en-US" b="1" i="1" dirty="0" smtClean="0"/>
              <a:t>MOM: </a:t>
            </a:r>
            <a:r>
              <a:rPr lang="en-US" i="1" dirty="0" smtClean="0"/>
              <a:t>“</a:t>
            </a:r>
            <a:r>
              <a:rPr lang="en-US" i="1" dirty="0" err="1" smtClean="0"/>
              <a:t>Evryth</a:t>
            </a:r>
            <a:r>
              <a:rPr lang="en-US" i="1" dirty="0" smtClean="0"/>
              <a:t> </a:t>
            </a:r>
            <a:r>
              <a:rPr lang="en-US" i="1" dirty="0" err="1" smtClean="0"/>
              <a:t>Wrks</a:t>
            </a:r>
            <a:r>
              <a:rPr lang="en-US" i="1" dirty="0" smtClean="0"/>
              <a:t> Out”</a:t>
            </a:r>
          </a:p>
          <a:p>
            <a:pPr marL="171450" indent="-171450">
              <a:buFont typeface="Arial" panose="020B0604020202020204" pitchFamily="34" charset="0"/>
              <a:buChar char="•"/>
            </a:pPr>
            <a:r>
              <a:rPr lang="en-US" b="0" i="0" baseline="0" dirty="0" smtClean="0">
                <a:sym typeface="Wingdings" panose="05000000000000000000" pitchFamily="2" charset="2"/>
              </a:rPr>
              <a:t>AP: </a:t>
            </a:r>
            <a:r>
              <a:rPr lang="en-US" b="1" i="0" baseline="0" dirty="0" smtClean="0">
                <a:sym typeface="Wingdings" panose="05000000000000000000" pitchFamily="2" charset="2"/>
              </a:rPr>
              <a:t>?</a:t>
            </a:r>
            <a:r>
              <a:rPr lang="en-US" b="0" i="0" baseline="0" dirty="0" smtClean="0">
                <a:sym typeface="Wingdings" panose="05000000000000000000" pitchFamily="2" charset="2"/>
              </a:rPr>
              <a:t>?Like 2b </a:t>
            </a:r>
            <a:r>
              <a:rPr lang="en-US" b="1" i="0" baseline="0" dirty="0" smtClean="0">
                <a:sym typeface="Wingdings" panose="05000000000000000000" pitchFamily="2" charset="2"/>
              </a:rPr>
              <a:t>w/o G? =**</a:t>
            </a:r>
            <a:r>
              <a:rPr lang="en-US" b="1" i="0" baseline="0" dirty="0" err="1" smtClean="0">
                <a:sym typeface="Wingdings" panose="05000000000000000000" pitchFamily="2" charset="2"/>
              </a:rPr>
              <a:t>Confus</a:t>
            </a:r>
            <a:r>
              <a:rPr lang="en-US" b="1" i="0" baseline="0" dirty="0" smtClean="0">
                <a:sym typeface="Wingdings" panose="05000000000000000000" pitchFamily="2" charset="2"/>
              </a:rPr>
              <a:t> / Anxiety / ~FUTURE</a:t>
            </a:r>
          </a:p>
          <a:p>
            <a:pPr marL="0" indent="0">
              <a:buFont typeface="Arial" panose="020B0604020202020204" pitchFamily="34" charset="0"/>
              <a:buNone/>
            </a:pPr>
            <a:endParaRPr lang="en-US" b="1" i="0" baseline="0" dirty="0" smtClean="0">
              <a:sym typeface="Wingdings" panose="05000000000000000000" pitchFamily="2" charset="2"/>
            </a:endParaRPr>
          </a:p>
          <a:p>
            <a:pPr marL="0" indent="0">
              <a:buFont typeface="Arial" panose="020B0604020202020204" pitchFamily="34" charset="0"/>
              <a:buNone/>
            </a:pPr>
            <a:r>
              <a:rPr lang="en-US" b="1" i="0" baseline="0" dirty="0" smtClean="0">
                <a:sym typeface="Wingdings" panose="05000000000000000000" pitchFamily="2" charset="2"/>
              </a:rPr>
              <a:t>**2) Repent</a:t>
            </a:r>
            <a:r>
              <a:rPr lang="en-US" b="0" i="0" baseline="0" dirty="0" smtClean="0">
                <a:sym typeface="Wingdings" panose="05000000000000000000" pitchFamily="2" charset="2"/>
              </a:rPr>
              <a:t>=Go Bk </a:t>
            </a:r>
            <a:r>
              <a:rPr lang="en-US" b="1" i="0" baseline="0" dirty="0" smtClean="0">
                <a:sym typeface="Wingdings" panose="05000000000000000000" pitchFamily="2" charset="2"/>
              </a:rPr>
              <a:t>2 JC**Honest </a:t>
            </a:r>
            <a:r>
              <a:rPr lang="en-US" b="0" i="0" baseline="0" dirty="0" smtClean="0">
                <a:sym typeface="Wingdings" panose="05000000000000000000" pitchFamily="2" charset="2"/>
              </a:rPr>
              <a:t>Talk=</a:t>
            </a:r>
            <a:r>
              <a:rPr lang="en-US" b="0" i="0" baseline="0" dirty="0" err="1" smtClean="0">
                <a:sym typeface="Wingdings" panose="05000000000000000000" pitchFamily="2" charset="2"/>
              </a:rPr>
              <a:t>Gud</a:t>
            </a:r>
            <a:r>
              <a:rPr lang="en-US" b="0" i="0" baseline="0" dirty="0" smtClean="0">
                <a:sym typeface="Wingdings" panose="05000000000000000000" pitchFamily="2" charset="2"/>
              </a:rPr>
              <a:t> State </a:t>
            </a:r>
            <a:r>
              <a:rPr lang="en-US" b="1" i="0" u="sng" baseline="0" dirty="0" smtClean="0">
                <a:sym typeface="Wingdings" panose="05000000000000000000" pitchFamily="2" charset="2"/>
              </a:rPr>
              <a:t>Jn.4:23</a:t>
            </a:r>
          </a:p>
          <a:p>
            <a:pPr marL="171450" indent="-171450">
              <a:buFont typeface="Arial" panose="020B0604020202020204" pitchFamily="34" charset="0"/>
              <a:buChar char="•"/>
            </a:pPr>
            <a:r>
              <a:rPr lang="en-US" b="0" i="0" u="none" baseline="0" dirty="0" smtClean="0">
                <a:sym typeface="Wingdings" panose="05000000000000000000" pitchFamily="2" charset="2"/>
              </a:rPr>
              <a:t>=TELL </a:t>
            </a:r>
            <a:r>
              <a:rPr lang="en-US" b="1" i="0" u="none" baseline="0" dirty="0" smtClean="0">
                <a:sym typeface="Wingdings" panose="05000000000000000000" pitchFamily="2" charset="2"/>
              </a:rPr>
              <a:t>OTHS </a:t>
            </a:r>
            <a:r>
              <a:rPr lang="en-US" b="0" i="0" u="none" baseline="0" dirty="0" smtClean="0">
                <a:sym typeface="Wingdings" panose="05000000000000000000" pitchFamily="2" charset="2"/>
              </a:rPr>
              <a:t> Ask 4 </a:t>
            </a:r>
            <a:r>
              <a:rPr lang="en-US" b="1" i="0" u="none" baseline="0" dirty="0" smtClean="0">
                <a:sym typeface="Wingdings" panose="05000000000000000000" pitchFamily="2" charset="2"/>
              </a:rPr>
              <a:t>HELP </a:t>
            </a:r>
            <a:r>
              <a:rPr lang="en-US" b="0" i="0" u="none" baseline="0" dirty="0" smtClean="0">
                <a:sym typeface="Wingdings" panose="05000000000000000000" pitchFamily="2" charset="2"/>
              </a:rPr>
              <a:t> ~B </a:t>
            </a:r>
            <a:r>
              <a:rPr lang="en-US" b="1" i="0" u="none" baseline="0" dirty="0" smtClean="0">
                <a:sym typeface="Wingdings" panose="05000000000000000000" pitchFamily="2" charset="2"/>
              </a:rPr>
              <a:t>Tuff Guy</a:t>
            </a:r>
          </a:p>
          <a:p>
            <a:pPr marL="0" indent="0">
              <a:buFont typeface="Arial" panose="020B0604020202020204" pitchFamily="34" charset="0"/>
              <a:buNone/>
            </a:pPr>
            <a:endParaRPr lang="en-US" b="1" i="0" u="none" baseline="0" dirty="0" smtClean="0">
              <a:sym typeface="Wingdings" panose="05000000000000000000" pitchFamily="2" charset="2"/>
            </a:endParaRPr>
          </a:p>
          <a:p>
            <a:pPr marL="0" indent="0">
              <a:buFont typeface="Arial" panose="020B0604020202020204" pitchFamily="34" charset="0"/>
              <a:buNone/>
            </a:pPr>
            <a:r>
              <a:rPr lang="en-US" b="1" i="0" u="none" baseline="0" dirty="0" smtClean="0">
                <a:sym typeface="Wingdings" panose="05000000000000000000" pitchFamily="2" charset="2"/>
              </a:rPr>
              <a:t>**3) DO “@1</a:t>
            </a:r>
            <a:r>
              <a:rPr lang="en-US" b="1" i="0" u="none" baseline="30000" dirty="0" smtClean="0">
                <a:sym typeface="Wingdings" panose="05000000000000000000" pitchFamily="2" charset="2"/>
              </a:rPr>
              <a:t>st</a:t>
            </a:r>
            <a:r>
              <a:rPr lang="en-US" b="1" i="0" u="none" baseline="0" dirty="0" smtClean="0">
                <a:sym typeface="Wingdings" panose="05000000000000000000" pitchFamily="2" charset="2"/>
              </a:rPr>
              <a:t>”  B. Lights </a:t>
            </a:r>
            <a:r>
              <a:rPr lang="en-US" b="0" i="0" u="none" baseline="0" dirty="0" smtClean="0">
                <a:sym typeface="Wingdings" panose="05000000000000000000" pitchFamily="2" charset="2"/>
              </a:rPr>
              <a:t>…world  **</a:t>
            </a:r>
            <a:r>
              <a:rPr lang="en-US" b="1" i="0" u="none" baseline="0" dirty="0" smtClean="0">
                <a:sym typeface="Wingdings" panose="05000000000000000000" pitchFamily="2" charset="2"/>
              </a:rPr>
              <a:t>Terror/**Confusion</a:t>
            </a:r>
          </a:p>
          <a:p>
            <a:pPr marL="171450" indent="-171450">
              <a:buFont typeface="Arial" panose="020B0604020202020204" pitchFamily="34" charset="0"/>
              <a:buChar char="•"/>
            </a:pPr>
            <a:r>
              <a:rPr lang="en-US" b="1" i="0" u="none" baseline="0" dirty="0" smtClean="0">
                <a:sym typeface="Wingdings" panose="05000000000000000000" pitchFamily="2" charset="2"/>
              </a:rPr>
              <a:t>=ENGAGE </a:t>
            </a:r>
            <a:r>
              <a:rPr lang="en-US" b="0" i="0" u="none" baseline="0" dirty="0" smtClean="0">
                <a:sym typeface="Wingdings" panose="05000000000000000000" pitchFamily="2" charset="2"/>
              </a:rPr>
              <a:t>Outside! Pay </a:t>
            </a:r>
            <a:r>
              <a:rPr lang="en-US" b="1" i="0" u="none" baseline="0" dirty="0" smtClean="0">
                <a:sym typeface="Wingdings" panose="05000000000000000000" pitchFamily="2" charset="2"/>
              </a:rPr>
              <a:t>Attention! COMPASS! Give!</a:t>
            </a:r>
          </a:p>
          <a:p>
            <a:pPr marL="171450" indent="-171450">
              <a:buFont typeface="Arial" panose="020B0604020202020204" pitchFamily="34" charset="0"/>
              <a:buChar char="•"/>
            </a:pPr>
            <a:r>
              <a:rPr lang="en-US" b="1" i="0" u="none" baseline="0" dirty="0" smtClean="0">
                <a:sym typeface="Wingdings" panose="05000000000000000000" pitchFamily="2" charset="2"/>
              </a:rPr>
              <a:t>@</a:t>
            </a:r>
            <a:r>
              <a:rPr lang="en-US" b="1" i="0" u="none" baseline="0" dirty="0" err="1" smtClean="0">
                <a:sym typeface="Wingdings" panose="05000000000000000000" pitchFamily="2" charset="2"/>
              </a:rPr>
              <a:t>Thanskgiving</a:t>
            </a:r>
            <a:r>
              <a:rPr lang="en-US" b="1" i="0" u="none" baseline="0" dirty="0" smtClean="0">
                <a:sym typeface="Wingdings" panose="05000000000000000000" pitchFamily="2" charset="2"/>
              </a:rPr>
              <a:t>  SPEAK, for </a:t>
            </a:r>
            <a:r>
              <a:rPr lang="en-US" b="1" i="0" u="none" baseline="0" dirty="0" err="1" smtClean="0">
                <a:sym typeface="Wingdings" panose="05000000000000000000" pitchFamily="2" charset="2"/>
              </a:rPr>
              <a:t>cryin</a:t>
            </a:r>
            <a:r>
              <a:rPr lang="en-US" b="1" i="0" u="none" baseline="0" dirty="0" smtClean="0">
                <a:sym typeface="Wingdings" panose="05000000000000000000" pitchFamily="2" charset="2"/>
              </a:rPr>
              <a:t> out lout</a:t>
            </a:r>
          </a:p>
        </p:txBody>
      </p:sp>
      <p:sp>
        <p:nvSpPr>
          <p:cNvPr id="4" name="Slide Number Placeholder 3"/>
          <p:cNvSpPr>
            <a:spLocks noGrp="1"/>
          </p:cNvSpPr>
          <p:nvPr>
            <p:ph type="sldNum" sz="quarter" idx="10"/>
          </p:nvPr>
        </p:nvSpPr>
        <p:spPr/>
        <p:txBody>
          <a:bodyPr/>
          <a:lstStyle/>
          <a:p>
            <a:fld id="{7D4CBDE1-ECFA-41F1-A2A7-7B158A9F31E8}" type="slidenum">
              <a:rPr lang="en-US" smtClean="0"/>
              <a:t>15</a:t>
            </a:fld>
            <a:endParaRPr lang="en-US"/>
          </a:p>
        </p:txBody>
      </p:sp>
    </p:spTree>
    <p:extLst>
      <p:ext uri="{BB962C8B-B14F-4D97-AF65-F5344CB8AC3E}">
        <p14:creationId xmlns:p14="http://schemas.microsoft.com/office/powerpoint/2010/main" val="250809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baseline="0" dirty="0" err="1" smtClean="0">
                <a:sym typeface="Wingdings" panose="05000000000000000000" pitchFamily="2" charset="2"/>
              </a:rPr>
              <a:t>Nocolaitans</a:t>
            </a:r>
            <a:r>
              <a:rPr lang="en-US" b="1" i="0" u="none" baseline="0" dirty="0" smtClean="0">
                <a:sym typeface="Wingdings" panose="05000000000000000000" pitchFamily="2" charset="2"/>
              </a:rPr>
              <a:t>=NXT WK=Priest/Clergy </a:t>
            </a:r>
            <a:r>
              <a:rPr lang="en-US" b="0" i="1" u="none" baseline="0" dirty="0" smtClean="0">
                <a:sym typeface="Wingdings" panose="05000000000000000000" pitchFamily="2" charset="2"/>
              </a:rPr>
              <a:t>(“hire some1 else”)</a:t>
            </a:r>
          </a:p>
          <a:p>
            <a:endParaRPr lang="en-US" b="0" i="1" u="none" baseline="0" dirty="0" smtClean="0">
              <a:sym typeface="Wingdings" panose="05000000000000000000" pitchFamily="2" charset="2"/>
            </a:endParaRPr>
          </a:p>
          <a:p>
            <a:r>
              <a:rPr lang="en-US" b="0" i="0" u="none" baseline="0" dirty="0" smtClean="0">
                <a:sym typeface="Wingdings" panose="05000000000000000000" pitchFamily="2" charset="2"/>
              </a:rPr>
              <a:t>** Conquer=**Ur </a:t>
            </a:r>
            <a:r>
              <a:rPr lang="en-US" b="1" i="0" u="none" baseline="0" dirty="0" smtClean="0">
                <a:sym typeface="Wingdings" panose="05000000000000000000" pitchFamily="2" charset="2"/>
              </a:rPr>
              <a:t>FAITH</a:t>
            </a:r>
            <a:r>
              <a:rPr lang="en-US" b="0" i="0" u="none" baseline="0" dirty="0" smtClean="0">
                <a:sym typeface="Wingdings" panose="05000000000000000000" pitchFamily="2" charset="2"/>
              </a:rPr>
              <a:t>=That </a:t>
            </a:r>
            <a:r>
              <a:rPr lang="en-US" b="1" i="0" u="none" baseline="0" dirty="0" smtClean="0">
                <a:sym typeface="Wingdings" panose="05000000000000000000" pitchFamily="2" charset="2"/>
              </a:rPr>
              <a:t>SIMPLE=</a:t>
            </a:r>
            <a:r>
              <a:rPr lang="en-US" b="1" i="0" u="none" baseline="0" dirty="0" err="1" smtClean="0">
                <a:sym typeface="Wingdings" panose="05000000000000000000" pitchFamily="2" charset="2"/>
              </a:rPr>
              <a:t>Relat.w</a:t>
            </a:r>
            <a:r>
              <a:rPr lang="en-US" b="1" i="0" u="none" baseline="0" dirty="0" smtClean="0">
                <a:sym typeface="Wingdings" panose="05000000000000000000" pitchFamily="2" charset="2"/>
              </a:rPr>
              <a:t>/JC</a:t>
            </a:r>
          </a:p>
          <a:p>
            <a:endParaRPr lang="en-US" b="1" i="0" u="none" baseline="0" dirty="0" smtClean="0">
              <a:sym typeface="Wingdings" panose="05000000000000000000" pitchFamily="2" charset="2"/>
            </a:endParaRPr>
          </a:p>
          <a:p>
            <a:r>
              <a:rPr lang="en-US" b="1" i="0" u="none" baseline="0" dirty="0" smtClean="0">
                <a:sym typeface="Wingdings" panose="05000000000000000000" pitchFamily="2" charset="2"/>
              </a:rPr>
              <a:t>GOSP: Issue=??Willing 2b Forgiven??  **Tree=1 Choice</a:t>
            </a:r>
          </a:p>
        </p:txBody>
      </p:sp>
      <p:sp>
        <p:nvSpPr>
          <p:cNvPr id="4" name="Slide Number Placeholder 3"/>
          <p:cNvSpPr>
            <a:spLocks noGrp="1"/>
          </p:cNvSpPr>
          <p:nvPr>
            <p:ph type="sldNum" sz="quarter" idx="10"/>
          </p:nvPr>
        </p:nvSpPr>
        <p:spPr/>
        <p:txBody>
          <a:bodyPr/>
          <a:lstStyle/>
          <a:p>
            <a:fld id="{7D4CBDE1-ECFA-41F1-A2A7-7B158A9F31E8}" type="slidenum">
              <a:rPr lang="en-US" smtClean="0"/>
              <a:t>16</a:t>
            </a:fld>
            <a:endParaRPr lang="en-US"/>
          </a:p>
        </p:txBody>
      </p:sp>
    </p:spTree>
    <p:extLst>
      <p:ext uri="{BB962C8B-B14F-4D97-AF65-F5344CB8AC3E}">
        <p14:creationId xmlns:p14="http://schemas.microsoft.com/office/powerpoint/2010/main" val="90565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Anti-Futurist</a:t>
            </a:r>
            <a:r>
              <a:rPr lang="en-US" baseline="0" dirty="0" smtClean="0"/>
              <a:t> Rap:</a:t>
            </a:r>
          </a:p>
          <a:p>
            <a:endParaRPr lang="en-US" baseline="0" dirty="0" smtClean="0"/>
          </a:p>
          <a:p>
            <a:r>
              <a:rPr lang="en-US" dirty="0" smtClean="0"/>
              <a:t>Holman Bible Commentary: there is not the slightest hint in the text that the seven churches are to be understood in such a way. In fact, it is only a very forced and erroneous reading of church history that can make the letters to the seven churches appear as prophecies. (Except,</a:t>
            </a:r>
            <a:r>
              <a:rPr lang="en-US" baseline="0" dirty="0" smtClean="0"/>
              <a:t> of course, it is declared a book of prophecy!) …[so] </a:t>
            </a:r>
            <a:r>
              <a:rPr lang="en-US" dirty="0" smtClean="0"/>
              <a:t>we read Revelation in the same general way that we would read Paul’s letters to the Corinthians. Rev 2:1 (SORRY!</a:t>
            </a:r>
            <a:r>
              <a:rPr lang="en-US" baseline="0" dirty="0" smtClean="0"/>
              <a:t> This is not, first and foremost, a doctrinal treatise!) Again, there is absolutely no hint in the text that John intended for us to understand these seven letters in that way. (If you repeat it enough times, it must be true!)</a:t>
            </a:r>
          </a:p>
          <a:p>
            <a:endParaRPr lang="en-US" baseline="0" dirty="0" smtClean="0"/>
          </a:p>
          <a:p>
            <a:r>
              <a:rPr lang="en-US" baseline="0" dirty="0" smtClean="0"/>
              <a:t>Expositors: </a:t>
            </a:r>
            <a:r>
              <a:rPr lang="en-US" b="1" dirty="0" smtClean="0"/>
              <a:t>This futurist approach has enjoyed a revival of no small proportion since the nineteenth century</a:t>
            </a:r>
            <a:r>
              <a:rPr lang="en-US" dirty="0" smtClean="0"/>
              <a:t> (because,</a:t>
            </a:r>
            <a:r>
              <a:rPr lang="en-US" baseline="0" dirty="0" smtClean="0"/>
              <a:t> of course, it’s beginning to make sense to us) </a:t>
            </a:r>
            <a:r>
              <a:rPr lang="en-US" dirty="0" smtClean="0"/>
              <a:t>and is widely held among evangelicals today. </a:t>
            </a:r>
            <a:r>
              <a:rPr lang="en-US" b="1" dirty="0" smtClean="0"/>
              <a:t>The chief problem with it is that it seems to make all but the first three chapters of Revelation irrelevant to the contemporary church.</a:t>
            </a:r>
            <a:r>
              <a:rPr lang="en-US" dirty="0" smtClean="0"/>
              <a:t> (Yes,</a:t>
            </a:r>
            <a:r>
              <a:rPr lang="en-US" baseline="0" dirty="0" smtClean="0"/>
              <a:t> unless you want to say the church = Israel.) </a:t>
            </a:r>
            <a:r>
              <a:rPr lang="en-US" dirty="0" smtClean="0"/>
              <a:t>This objection is pressed more strongly when adherents to the futurist view affirm, as many do today, that the church will be removed from the earth before the events described in </a:t>
            </a:r>
            <a:r>
              <a:rPr lang="en-US" dirty="0" smtClean="0">
                <a:hlinkClick r:id="rId3"/>
              </a:rPr>
              <a:t>6:1ff</a:t>
            </a:r>
            <a:r>
              <a:rPr lang="en-US" dirty="0" smtClean="0"/>
              <a:t>. occur.</a:t>
            </a:r>
          </a:p>
          <a:p>
            <a:endParaRPr lang="en-US" dirty="0" smtClean="0"/>
          </a:p>
          <a:p>
            <a:r>
              <a:rPr lang="en-US" dirty="0" smtClean="0"/>
              <a:t>Bible Knowledge Commentary: </a:t>
            </a:r>
            <a:r>
              <a:rPr lang="en-US" b="1" u="none" strike="noStrike" dirty="0" smtClean="0">
                <a:effectLst/>
              </a:rPr>
              <a:t>There are some remarkable similarities in comparing these letters to the seven churches to the movement of church history since the beginning of the apostolic church</a:t>
            </a:r>
            <a:r>
              <a:rPr lang="en-US" dirty="0" smtClean="0"/>
              <a:t>. For instance, Ephesus seems to characterize the apostolic church as a whole, and Smyrna seems to depict the church in its early persecutions. However, the Scriptures do not expressly authorize this interpretation, and it should be applied only where it fits naturally. After all, these churches all existed simultaneously in the first century. The Bible Knowledge Commentary: An Exposition of the Scriptures by Dallas Seminary Faculty.</a:t>
            </a:r>
            <a:br>
              <a:rPr lang="en-US" dirty="0" smtClean="0"/>
            </a:br>
            <a:r>
              <a:rPr lang="en-US" dirty="0" smtClean="0"/>
              <a:t>Expositor's Bible Commentary Abridged, The - – The Expositor's Commentary - Abridged Edition: New Testament.</a:t>
            </a:r>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17</a:t>
            </a:fld>
            <a:endParaRPr lang="en-US"/>
          </a:p>
        </p:txBody>
      </p:sp>
    </p:spTree>
    <p:extLst>
      <p:ext uri="{BB962C8B-B14F-4D97-AF65-F5344CB8AC3E}">
        <p14:creationId xmlns:p14="http://schemas.microsoft.com/office/powerpoint/2010/main" val="1709523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 Lk.10;20 </a:t>
            </a:r>
            <a:r>
              <a:rPr lang="en-US" dirty="0" smtClean="0"/>
              <a:t>Jesus cautions the seventy. He tells them that even though He has given them great power, a still more precious gift is theirs. They are loved eternally. Some day the world will pass away. They will all die. All these marvelous events that thrill them now will some day be inconsequential. The eternal fact is that their names are written in the Lamb's Book of Life and they will live eternally—home free forever and ever. That assurance is the real source of joy. Incidentally and temporally they had great power. </a:t>
            </a:r>
            <a:r>
              <a:rPr lang="en-US" i="1" dirty="0" smtClean="0"/>
              <a:t>Preacher's Commentary, The - The Preacher's Commentary – Volume 26: Luke.</a:t>
            </a:r>
          </a:p>
          <a:p>
            <a:endParaRPr lang="en-US" i="1" dirty="0" smtClean="0"/>
          </a:p>
          <a:p>
            <a:r>
              <a:rPr lang="en-US" dirty="0" smtClean="0"/>
              <a:t>Jesus </a:t>
            </a:r>
            <a:r>
              <a:rPr lang="en-US" i="1" dirty="0" smtClean="0"/>
              <a:t>"rejoiced"</a:t>
            </a:r>
            <a:r>
              <a:rPr lang="en-US" dirty="0" smtClean="0"/>
              <a:t> upon hearing this news. This is the only place where this particular word is used to describe Jesus' emotions. He is beside Himself with joy when He hears their report. It's mind-boggling to realize that we have the power to make God rejoice by our fruitful ministry. It was the beginning of a whole new day. Up to that point, the battle was between Satan and Jesus. Because of the works of the seventy, Satan experienced a mighty fall. Jesus says, </a:t>
            </a:r>
            <a:r>
              <a:rPr lang="en-US" i="1" dirty="0" smtClean="0"/>
              <a:t>"I saw Satan fall like lightning from heaven."</a:t>
            </a:r>
            <a:r>
              <a:rPr lang="en-US" dirty="0" smtClean="0"/>
              <a:t/>
            </a:r>
            <a:br>
              <a:rPr lang="en-US" dirty="0" smtClean="0"/>
            </a:br>
            <a:r>
              <a:rPr lang="en-US" dirty="0" smtClean="0"/>
              <a:t>Preacher's Commentary, The - The Preacher's Commentary – Volume 26: Luke.</a:t>
            </a:r>
          </a:p>
          <a:p>
            <a:r>
              <a:rPr lang="en-US" dirty="0" smtClean="0"/>
              <a:t>it was the start of a new era. It was the beginning of the royal priesthood that Jesus has created to do His work in the world.</a:t>
            </a:r>
            <a:br>
              <a:rPr lang="en-US" dirty="0" smtClean="0"/>
            </a:br>
            <a:r>
              <a:rPr lang="en-US" dirty="0" smtClean="0"/>
              <a:t>Preacher's Commentary, The - The Preacher's Commentary – Volume 26: Luke.</a:t>
            </a:r>
          </a:p>
          <a:p>
            <a:r>
              <a:rPr lang="en-US" dirty="0" smtClean="0"/>
              <a:t>The Lord cautioned them not to "go on rejoicing" over their victories but to rejoice because their names had been written in heaven. (The verb means "they have been written and they stand written." It is a statement of assurance. See </a:t>
            </a:r>
            <a:r>
              <a:rPr lang="en-US" dirty="0" smtClean="0">
                <a:hlinkClick r:id="rId3"/>
              </a:rPr>
              <a:t>Phil. 4:3</a:t>
            </a:r>
            <a:r>
              <a:rPr lang="en-US" dirty="0" smtClean="0"/>
              <a:t>; </a:t>
            </a:r>
            <a:r>
              <a:rPr lang="en-US" dirty="0" smtClean="0">
                <a:hlinkClick r:id="rId4"/>
              </a:rPr>
              <a:t>Rev. 20:12-15</a:t>
            </a:r>
            <a:r>
              <a:rPr lang="en-US" dirty="0" smtClean="0"/>
              <a:t>.) As wonderful as their miracles were, the greatest miracle of all is still the salvation of a lost soul. The Greek word translated "written" means "to inscribe formally and solemnly." It was used for the signing of a will, a marriage document, or a peace treaty, and also for the enrolling of a citizen. The perfect tense in the Greek means "it stands written."</a:t>
            </a:r>
          </a:p>
          <a:p>
            <a:r>
              <a:rPr lang="en-US" dirty="0" smtClean="0"/>
              <a:t>But our highest joy is not found in service or even in our salvation, but in being submitted to the sovereign will of the Heavenly Father, for this is the foundation for both service and salvation. Here we see God the Son rejoicing through God the Holy Spirit because of the will of God the Father! "I delight to do Thy will, O my God" (</a:t>
            </a:r>
            <a:r>
              <a:rPr lang="en-US" dirty="0" smtClean="0">
                <a:hlinkClick r:id="rId5"/>
              </a:rPr>
              <a:t>Ps. 40:8</a:t>
            </a:r>
            <a:r>
              <a:rPr lang="en-US" dirty="0" smtClean="0"/>
              <a:t>)</a:t>
            </a:r>
            <a:r>
              <a:rPr lang="en-US" baseline="0" dirty="0" smtClean="0"/>
              <a:t> </a:t>
            </a:r>
            <a:r>
              <a:rPr lang="en-US" i="1" dirty="0" smtClean="0"/>
              <a:t>Bible Exposition Commentary (BE Series) - New Testament - The Bible Exposition Commentary – New Testament, Volume 1.</a:t>
            </a:r>
            <a:endParaRPr lang="en-US" i="1" dirty="0"/>
          </a:p>
        </p:txBody>
      </p:sp>
      <p:sp>
        <p:nvSpPr>
          <p:cNvPr id="4" name="Slide Number Placeholder 3"/>
          <p:cNvSpPr>
            <a:spLocks noGrp="1"/>
          </p:cNvSpPr>
          <p:nvPr>
            <p:ph type="sldNum" sz="quarter" idx="10"/>
          </p:nvPr>
        </p:nvSpPr>
        <p:spPr/>
        <p:txBody>
          <a:bodyPr/>
          <a:lstStyle/>
          <a:p>
            <a:fld id="{7D4CBDE1-ECFA-41F1-A2A7-7B158A9F31E8}" type="slidenum">
              <a:rPr lang="en-US" smtClean="0"/>
              <a:t>18</a:t>
            </a:fld>
            <a:endParaRPr lang="en-US"/>
          </a:p>
        </p:txBody>
      </p:sp>
    </p:spTree>
    <p:extLst>
      <p:ext uri="{BB962C8B-B14F-4D97-AF65-F5344CB8AC3E}">
        <p14:creationId xmlns:p14="http://schemas.microsoft.com/office/powerpoint/2010/main" val="243335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Gud</a:t>
            </a:r>
            <a:r>
              <a:rPr lang="en-US" dirty="0" smtClean="0"/>
              <a:t> </a:t>
            </a:r>
            <a:r>
              <a:rPr lang="en-US" dirty="0" err="1" smtClean="0"/>
              <a:t>Msg</a:t>
            </a:r>
            <a:r>
              <a:rPr lang="en-US" dirty="0" smtClean="0"/>
              <a:t> 2Dy: ** </a:t>
            </a:r>
            <a:r>
              <a:rPr lang="en-US" b="1" dirty="0" smtClean="0"/>
              <a:t>Terror </a:t>
            </a:r>
            <a:r>
              <a:rPr lang="en-US" dirty="0" smtClean="0">
                <a:sym typeface="Wingdings" panose="05000000000000000000" pitchFamily="2" charset="2"/>
              </a:rPr>
              <a:t> ** </a:t>
            </a:r>
            <a:r>
              <a:rPr lang="en-US" b="1" dirty="0" smtClean="0">
                <a:sym typeface="Wingdings" panose="05000000000000000000" pitchFamily="2" charset="2"/>
              </a:rPr>
              <a:t>1/2015 = Masses</a:t>
            </a:r>
            <a:r>
              <a:rPr lang="en-US" b="1" baseline="0" dirty="0" smtClean="0">
                <a:sym typeface="Wingdings" panose="05000000000000000000" pitchFamily="2" charset="2"/>
              </a:rPr>
              <a:t>  ** ~Afraid!</a:t>
            </a:r>
          </a:p>
          <a:p>
            <a:pPr marL="171450" indent="-171450">
              <a:buFont typeface="Arial" panose="020B0604020202020204" pitchFamily="34" charset="0"/>
              <a:buChar char="•"/>
            </a:pPr>
            <a:r>
              <a:rPr lang="en-US" b="1" baseline="0" dirty="0" smtClean="0">
                <a:sym typeface="Wingdings" panose="05000000000000000000" pitchFamily="2" charset="2"/>
              </a:rPr>
              <a:t>** Je </a:t>
            </a:r>
            <a:r>
              <a:rPr lang="en-US" b="1" baseline="0" dirty="0" err="1" smtClean="0">
                <a:sym typeface="Wingdings" panose="05000000000000000000" pitchFamily="2" charset="2"/>
              </a:rPr>
              <a:t>Suis</a:t>
            </a:r>
            <a:r>
              <a:rPr lang="en-US" b="1" baseline="0" dirty="0" smtClean="0">
                <a:sym typeface="Wingdings" panose="05000000000000000000" pitchFamily="2" charset="2"/>
              </a:rPr>
              <a:t> = Jesus?? ** Last Night</a:t>
            </a:r>
            <a:endParaRPr lang="en-US" dirty="0" smtClean="0">
              <a:sym typeface="Wingdings" panose="05000000000000000000" pitchFamily="2" charset="2"/>
            </a:endParaRPr>
          </a:p>
          <a:p>
            <a:pPr marL="171450" indent="-171450">
              <a:buFont typeface="Arial" panose="020B0604020202020204" pitchFamily="34" charset="0"/>
              <a:buChar char="•"/>
            </a:pPr>
            <a:r>
              <a:rPr lang="en-US" dirty="0" smtClean="0">
                <a:sym typeface="Wingdings" panose="05000000000000000000" pitchFamily="2" charset="2"/>
              </a:rPr>
              <a:t>** “</a:t>
            </a:r>
            <a:r>
              <a:rPr lang="en-US" b="1" i="1" dirty="0" smtClean="0">
                <a:sym typeface="Wingdings" panose="05000000000000000000" pitchFamily="2" charset="2"/>
              </a:rPr>
              <a:t>All Humanity”</a:t>
            </a:r>
            <a:r>
              <a:rPr lang="en-US" dirty="0" smtClean="0">
                <a:sym typeface="Wingdings" panose="05000000000000000000" pitchFamily="2" charset="2"/>
              </a:rPr>
              <a:t> b/c  </a:t>
            </a:r>
            <a:r>
              <a:rPr lang="en-US" i="1" dirty="0" smtClean="0">
                <a:sym typeface="Wingdings" panose="05000000000000000000" pitchFamily="2" charset="2"/>
              </a:rPr>
              <a:t>“</a:t>
            </a:r>
            <a:r>
              <a:rPr lang="en-US" b="1" i="1" dirty="0" err="1" smtClean="0">
                <a:sym typeface="Wingdings" panose="05000000000000000000" pitchFamily="2" charset="2"/>
              </a:rPr>
              <a:t>Univ.</a:t>
            </a:r>
            <a:r>
              <a:rPr lang="en-US" i="1" dirty="0" err="1" smtClean="0">
                <a:sym typeface="Wingdings" panose="05000000000000000000" pitchFamily="2" charset="2"/>
              </a:rPr>
              <a:t>Values</a:t>
            </a:r>
            <a:r>
              <a:rPr lang="en-US" i="1" dirty="0" smtClean="0">
                <a:sym typeface="Wingdings" panose="05000000000000000000" pitchFamily="2" charset="2"/>
              </a:rPr>
              <a:t>” </a:t>
            </a:r>
            <a:r>
              <a:rPr lang="en-US" dirty="0" smtClean="0">
                <a:sym typeface="Wingdings" panose="05000000000000000000" pitchFamily="2" charset="2"/>
              </a:rPr>
              <a:t>?! </a:t>
            </a:r>
          </a:p>
          <a:p>
            <a:pPr marL="628650" lvl="1" indent="-171450">
              <a:buFont typeface="Arial" panose="020B0604020202020204" pitchFamily="34" charset="0"/>
              <a:buChar char="•"/>
            </a:pPr>
            <a:r>
              <a:rPr lang="en-US" dirty="0" smtClean="0">
                <a:sym typeface="Wingdings" panose="05000000000000000000" pitchFamily="2" charset="2"/>
              </a:rPr>
              <a:t> These Guys </a:t>
            </a:r>
            <a:r>
              <a:rPr lang="en-US" b="1" dirty="0" smtClean="0">
                <a:sym typeface="Wingdings" panose="05000000000000000000" pitchFamily="2" charset="2"/>
              </a:rPr>
              <a:t>R WRONG</a:t>
            </a:r>
            <a:r>
              <a:rPr lang="en-US" dirty="0" smtClean="0">
                <a:sym typeface="Wingdings" panose="05000000000000000000" pitchFamily="2" charset="2"/>
              </a:rPr>
              <a:t>! (??)  </a:t>
            </a:r>
            <a:r>
              <a:rPr lang="en-US" b="1" dirty="0" smtClean="0">
                <a:sym typeface="Wingdings" panose="05000000000000000000" pitchFamily="2" charset="2"/>
              </a:rPr>
              <a:t>~72</a:t>
            </a:r>
            <a:r>
              <a:rPr lang="en-US" b="1" baseline="0" dirty="0" smtClean="0">
                <a:sym typeface="Wingdings" panose="05000000000000000000" pitchFamily="2" charset="2"/>
              </a:rPr>
              <a:t> Virgins!!</a:t>
            </a:r>
            <a:endParaRPr lang="en-US" b="1" dirty="0" smtClean="0">
              <a:sym typeface="Wingdings" panose="05000000000000000000" pitchFamily="2" charset="2"/>
            </a:endParaRPr>
          </a:p>
          <a:p>
            <a:pPr marL="0" indent="0">
              <a:buFont typeface="Arial" panose="020B0604020202020204" pitchFamily="34" charset="0"/>
              <a:buNone/>
            </a:pPr>
            <a:endParaRPr lang="en-US" dirty="0" smtClean="0">
              <a:sym typeface="Wingdings" panose="05000000000000000000" pitchFamily="2" charset="2"/>
            </a:endParaRPr>
          </a:p>
          <a:p>
            <a:pPr marL="0" indent="0">
              <a:buFont typeface="Arial" panose="020B0604020202020204" pitchFamily="34" charset="0"/>
              <a:buNone/>
            </a:pPr>
            <a:r>
              <a:rPr lang="en-US" dirty="0" smtClean="0">
                <a:sym typeface="Wingdings" panose="05000000000000000000" pitchFamily="2" charset="2"/>
              </a:rPr>
              <a:t>** Now </a:t>
            </a:r>
            <a:r>
              <a:rPr lang="en-US" b="1" dirty="0" smtClean="0">
                <a:sym typeface="Wingdings" panose="05000000000000000000" pitchFamily="2" charset="2"/>
              </a:rPr>
              <a:t>“</a:t>
            </a:r>
            <a:r>
              <a:rPr lang="en-US" b="1" i="1" dirty="0" smtClean="0">
                <a:sym typeface="Wingdings" panose="05000000000000000000" pitchFamily="2" charset="2"/>
              </a:rPr>
              <a:t>PRAY</a:t>
            </a:r>
            <a:r>
              <a:rPr lang="en-US" b="1" dirty="0" smtClean="0">
                <a:sym typeface="Wingdings" panose="05000000000000000000" pitchFamily="2" charset="2"/>
              </a:rPr>
              <a:t>”</a:t>
            </a:r>
            <a:r>
              <a:rPr lang="en-US" dirty="0" smtClean="0">
                <a:sym typeface="Wingdings" panose="05000000000000000000" pitchFamily="2" charset="2"/>
              </a:rPr>
              <a:t> = </a:t>
            </a:r>
            <a:r>
              <a:rPr lang="en-US" b="1" dirty="0" smtClean="0">
                <a:sym typeface="Wingdings" panose="05000000000000000000" pitchFamily="2" charset="2"/>
              </a:rPr>
              <a:t>Secular</a:t>
            </a:r>
            <a:r>
              <a:rPr lang="en-US" baseline="0" dirty="0" smtClean="0">
                <a:sym typeface="Wingdings" panose="05000000000000000000" pitchFamily="2" charset="2"/>
              </a:rPr>
              <a:t> </a:t>
            </a:r>
            <a:r>
              <a:rPr lang="en-US" dirty="0" smtClean="0">
                <a:sym typeface="Wingdings" panose="05000000000000000000" pitchFamily="2" charset="2"/>
              </a:rPr>
              <a:t>News </a:t>
            </a:r>
            <a:r>
              <a:rPr lang="en-US" dirty="0" err="1" smtClean="0">
                <a:sym typeface="Wingdings" panose="05000000000000000000" pitchFamily="2" charset="2"/>
              </a:rPr>
              <a:t>Prog</a:t>
            </a:r>
            <a:r>
              <a:rPr lang="en-US" dirty="0" smtClean="0">
                <a:sym typeface="Wingdings" panose="05000000000000000000" pitchFamily="2" charset="2"/>
              </a:rPr>
              <a:t>.  </a:t>
            </a:r>
            <a:r>
              <a:rPr lang="en-US" b="1" dirty="0" smtClean="0">
                <a:sym typeface="Wingdings" panose="05000000000000000000" pitchFamily="2" charset="2"/>
              </a:rPr>
              <a:t>G=Answers!</a:t>
            </a:r>
          </a:p>
          <a:p>
            <a:pPr marL="171450" indent="-171450">
              <a:buFont typeface="Arial" panose="020B0604020202020204" pitchFamily="34" charset="0"/>
              <a:buChar char="•"/>
            </a:pPr>
            <a:r>
              <a:rPr lang="en-US" b="1" dirty="0" smtClean="0">
                <a:sym typeface="Wingdings" panose="05000000000000000000" pitchFamily="2" charset="2"/>
              </a:rPr>
              <a:t>~1</a:t>
            </a:r>
            <a:r>
              <a:rPr lang="en-US" b="1" baseline="0" dirty="0" smtClean="0">
                <a:sym typeface="Wingdings" panose="05000000000000000000" pitchFamily="2" charset="2"/>
              </a:rPr>
              <a:t> Cares </a:t>
            </a:r>
            <a:r>
              <a:rPr lang="en-US" b="0" baseline="0" dirty="0" err="1" smtClean="0">
                <a:sym typeface="Wingdings" panose="05000000000000000000" pitchFamily="2" charset="2"/>
              </a:rPr>
              <a:t>Re:G</a:t>
            </a:r>
            <a:r>
              <a:rPr lang="en-US" b="0" baseline="0" dirty="0" smtClean="0">
                <a:sym typeface="Wingdings" panose="05000000000000000000" pitchFamily="2" charset="2"/>
              </a:rPr>
              <a:t> </a:t>
            </a:r>
            <a:r>
              <a:rPr lang="en-US" b="0" baseline="0" dirty="0" err="1" smtClean="0">
                <a:sym typeface="Wingdings" panose="05000000000000000000" pitchFamily="2" charset="2"/>
              </a:rPr>
              <a:t>UNTIL</a:t>
            </a:r>
            <a:r>
              <a:rPr lang="en-US" b="1" baseline="0" dirty="0" err="1" smtClean="0">
                <a:sym typeface="Wingdings" panose="05000000000000000000" pitchFamily="2" charset="2"/>
              </a:rPr>
              <a:t>Chaos</a:t>
            </a:r>
            <a:r>
              <a:rPr lang="en-US" b="1" baseline="0" dirty="0" smtClean="0">
                <a:sym typeface="Wingdings" panose="05000000000000000000" pitchFamily="2" charset="2"/>
              </a:rPr>
              <a:t>, Death  Every1</a:t>
            </a:r>
            <a:r>
              <a:rPr lang="en-US" b="0" baseline="0" dirty="0" smtClean="0">
                <a:sym typeface="Wingdings" panose="05000000000000000000" pitchFamily="2" charset="2"/>
              </a:rPr>
              <a:t>=DIES!</a:t>
            </a:r>
            <a:endParaRPr lang="en-US" b="0" dirty="0" smtClean="0">
              <a:sym typeface="Wingdings" panose="05000000000000000000" pitchFamily="2" charset="2"/>
            </a:endParaRPr>
          </a:p>
          <a:p>
            <a:pPr marL="171450" indent="-171450">
              <a:buFont typeface="Arial" panose="020B0604020202020204" pitchFamily="34" charset="0"/>
              <a:buChar char="•"/>
            </a:pPr>
            <a:endParaRPr lang="en-US"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7D4CBDE1-ECFA-41F1-A2A7-7B158A9F31E8}" type="slidenum">
              <a:rPr lang="en-US" smtClean="0"/>
              <a:t>2</a:t>
            </a:fld>
            <a:endParaRPr lang="en-US"/>
          </a:p>
        </p:txBody>
      </p:sp>
    </p:spTree>
    <p:extLst>
      <p:ext uri="{BB962C8B-B14F-4D97-AF65-F5344CB8AC3E}">
        <p14:creationId xmlns:p14="http://schemas.microsoft.com/office/powerpoint/2010/main" val="1200095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PBS=</a:t>
            </a:r>
            <a:r>
              <a:rPr lang="en-US" b="0" dirty="0" smtClean="0"/>
              <a:t>Last Night </a:t>
            </a:r>
            <a:r>
              <a:rPr lang="en-US" b="0" dirty="0" smtClean="0">
                <a:sym typeface="Wingdings" panose="05000000000000000000" pitchFamily="2" charset="2"/>
              </a:rPr>
              <a:t></a:t>
            </a:r>
            <a:r>
              <a:rPr lang="en-US" dirty="0" smtClean="0">
                <a:sym typeface="Wingdings" panose="05000000000000000000" pitchFamily="2" charset="2"/>
              </a:rPr>
              <a:t> **</a:t>
            </a:r>
            <a:r>
              <a:rPr lang="en-US" b="1" dirty="0" smtClean="0">
                <a:sym typeface="Wingdings" panose="05000000000000000000" pitchFamily="2" charset="2"/>
              </a:rPr>
              <a:t>Terror</a:t>
            </a:r>
            <a:r>
              <a:rPr lang="en-US" dirty="0" smtClean="0">
                <a:sym typeface="Wingdings" panose="05000000000000000000" pitchFamily="2" charset="2"/>
              </a:rPr>
              <a:t> in Paris, 120 </a:t>
            </a:r>
            <a:r>
              <a:rPr lang="en-US" dirty="0" err="1" smtClean="0">
                <a:sym typeface="Wingdings" panose="05000000000000000000" pitchFamily="2" charset="2"/>
              </a:rPr>
              <a:t>Ppl</a:t>
            </a:r>
            <a:r>
              <a:rPr lang="en-US" dirty="0" smtClean="0">
                <a:sym typeface="Wingdings" panose="05000000000000000000" pitchFamily="2" charset="2"/>
              </a:rPr>
              <a:t> </a:t>
            </a:r>
            <a:r>
              <a:rPr lang="en-US" i="1" dirty="0" smtClean="0">
                <a:sym typeface="Wingdings" panose="05000000000000000000" pitchFamily="2" charset="2"/>
              </a:rPr>
              <a:t>Killed, </a:t>
            </a:r>
            <a:r>
              <a:rPr lang="en-US" b="1" i="1" dirty="0" smtClean="0">
                <a:sym typeface="Wingdings" panose="05000000000000000000" pitchFamily="2" charset="2"/>
              </a:rPr>
              <a:t>Chaos</a:t>
            </a:r>
            <a:r>
              <a:rPr lang="en-US" dirty="0" smtClean="0">
                <a:sym typeface="Wingdings" panose="05000000000000000000" pitchFamily="2" charset="2"/>
              </a:rPr>
              <a:t>, Etc.</a:t>
            </a:r>
          </a:p>
          <a:p>
            <a:pPr marL="171450" indent="-171450">
              <a:buFont typeface="Arial" panose="020B0604020202020204" pitchFamily="34" charset="0"/>
              <a:buChar char="•"/>
            </a:pPr>
            <a:r>
              <a:rPr lang="en-US" b="1" dirty="0" smtClean="0">
                <a:sym typeface="Wingdings" panose="05000000000000000000" pitchFamily="2" charset="2"/>
              </a:rPr>
              <a:t>** Micro-Aggression</a:t>
            </a:r>
            <a:r>
              <a:rPr lang="en-US" dirty="0" smtClean="0">
                <a:sym typeface="Wingdings" panose="05000000000000000000" pitchFamily="2" charset="2"/>
              </a:rPr>
              <a:t> = </a:t>
            </a:r>
            <a:r>
              <a:rPr lang="en-US" i="1" dirty="0" smtClean="0">
                <a:sym typeface="Wingdings" panose="05000000000000000000" pitchFamily="2" charset="2"/>
              </a:rPr>
              <a:t>“Most </a:t>
            </a:r>
            <a:r>
              <a:rPr lang="en-US" b="1" i="1" dirty="0" smtClean="0">
                <a:sym typeface="Wingdings" panose="05000000000000000000" pitchFamily="2" charset="2"/>
              </a:rPr>
              <a:t>Serious</a:t>
            </a:r>
            <a:r>
              <a:rPr lang="en-US" i="1" dirty="0" smtClean="0">
                <a:sym typeface="Wingdings" panose="05000000000000000000" pitchFamily="2" charset="2"/>
              </a:rPr>
              <a:t> </a:t>
            </a:r>
            <a:r>
              <a:rPr lang="en-US" b="1" i="1" dirty="0" smtClean="0">
                <a:sym typeface="Wingdings" panose="05000000000000000000" pitchFamily="2" charset="2"/>
              </a:rPr>
              <a:t>Harm</a:t>
            </a:r>
            <a:r>
              <a:rPr lang="en-US" i="1" dirty="0" smtClean="0">
                <a:sym typeface="Wingdings" panose="05000000000000000000" pitchFamily="2" charset="2"/>
              </a:rPr>
              <a:t>!” </a:t>
            </a:r>
            <a:r>
              <a:rPr lang="en-US" b="1" i="0" dirty="0" smtClean="0">
                <a:sym typeface="Wingdings" panose="05000000000000000000" pitchFamily="2" charset="2"/>
              </a:rPr>
              <a:t> </a:t>
            </a:r>
            <a:r>
              <a:rPr lang="en-US" b="0" i="0" dirty="0" smtClean="0">
                <a:sym typeface="Wingdings" panose="05000000000000000000" pitchFamily="2" charset="2"/>
              </a:rPr>
              <a:t>REALLY</a:t>
            </a:r>
            <a:r>
              <a:rPr lang="en-US" b="1" i="0" dirty="0" smtClean="0">
                <a:sym typeface="Wingdings" panose="05000000000000000000" pitchFamily="2" charset="2"/>
              </a:rPr>
              <a:t>!?</a:t>
            </a:r>
          </a:p>
          <a:p>
            <a:pPr marL="457200" lvl="1" indent="0">
              <a:buFont typeface="Arial" panose="020B0604020202020204" pitchFamily="34" charset="0"/>
              <a:buNone/>
            </a:pPr>
            <a:r>
              <a:rPr lang="en-US" b="1" i="0" dirty="0" smtClean="0">
                <a:sym typeface="Wingdings" panose="05000000000000000000" pitchFamily="2" charset="2"/>
              </a:rPr>
              <a:t>=Secular</a:t>
            </a:r>
            <a:r>
              <a:rPr lang="en-US" b="1" i="0" baseline="0" dirty="0" smtClean="0">
                <a:sym typeface="Wingdings" panose="05000000000000000000" pitchFamily="2" charset="2"/>
              </a:rPr>
              <a:t> Wisdom  </a:t>
            </a:r>
            <a:r>
              <a:rPr lang="en-US" b="0" i="0" baseline="0" dirty="0" smtClean="0">
                <a:sym typeface="Wingdings" panose="05000000000000000000" pitchFamily="2" charset="2"/>
              </a:rPr>
              <a:t>Real</a:t>
            </a:r>
            <a:r>
              <a:rPr lang="en-US" b="1" i="0" baseline="0" dirty="0" smtClean="0">
                <a:sym typeface="Wingdings" panose="05000000000000000000" pitchFamily="2" charset="2"/>
              </a:rPr>
              <a:t> Answers?  FRAGILE </a:t>
            </a:r>
            <a:r>
              <a:rPr lang="en-US" b="0" i="0" baseline="0" dirty="0" err="1" smtClean="0">
                <a:sym typeface="Wingdings" panose="05000000000000000000" pitchFamily="2" charset="2"/>
              </a:rPr>
              <a:t>Answrs</a:t>
            </a:r>
            <a:endParaRPr lang="en-US" b="0" i="0" baseline="0" dirty="0" smtClean="0">
              <a:sym typeface="Wingdings" panose="05000000000000000000" pitchFamily="2" charset="2"/>
            </a:endParaRPr>
          </a:p>
          <a:p>
            <a:pPr marL="0" indent="0">
              <a:buFont typeface="Arial" panose="020B0604020202020204" pitchFamily="34" charset="0"/>
              <a:buNone/>
            </a:pPr>
            <a:endParaRPr lang="en-US" b="1" i="0" baseline="0" dirty="0" smtClean="0">
              <a:sym typeface="Wingdings" panose="05000000000000000000" pitchFamily="2" charset="2"/>
            </a:endParaRPr>
          </a:p>
          <a:p>
            <a:pPr marL="0" indent="0">
              <a:buFont typeface="Arial" panose="020B0604020202020204" pitchFamily="34" charset="0"/>
              <a:buNone/>
            </a:pPr>
            <a:r>
              <a:rPr lang="en-US" b="1" i="0" baseline="0" dirty="0" smtClean="0">
                <a:sym typeface="Wingdings" panose="05000000000000000000" pitchFamily="2" charset="2"/>
              </a:rPr>
              <a:t>** Micro-Punishments</a:t>
            </a:r>
            <a:r>
              <a:rPr lang="en-US" b="0" i="0" baseline="0" dirty="0" smtClean="0">
                <a:sym typeface="Wingdings" panose="05000000000000000000" pitchFamily="2" charset="2"/>
              </a:rPr>
              <a:t>=Solve ANY Problems?</a:t>
            </a:r>
          </a:p>
          <a:p>
            <a:pPr marL="171450" indent="-171450">
              <a:buFont typeface="Arial" panose="020B0604020202020204" pitchFamily="34" charset="0"/>
              <a:buChar char="•"/>
            </a:pPr>
            <a:r>
              <a:rPr lang="en-US" b="0" i="0" baseline="0" dirty="0" smtClean="0">
                <a:sym typeface="Wingdings" panose="05000000000000000000" pitchFamily="2" charset="2"/>
              </a:rPr>
              <a:t>** </a:t>
            </a:r>
            <a:r>
              <a:rPr lang="en-US" b="1" i="0" baseline="0" dirty="0" smtClean="0">
                <a:sym typeface="Wingdings" panose="05000000000000000000" pitchFamily="2" charset="2"/>
              </a:rPr>
              <a:t>JC=REAL</a:t>
            </a:r>
            <a:r>
              <a:rPr lang="en-US" b="0" i="0" baseline="0" dirty="0" smtClean="0">
                <a:sym typeface="Wingdings" panose="05000000000000000000" pitchFamily="2" charset="2"/>
              </a:rPr>
              <a:t> Solutions, REAL </a:t>
            </a:r>
            <a:r>
              <a:rPr lang="en-US" b="1" i="0" baseline="0" dirty="0" smtClean="0">
                <a:sym typeface="Wingdings" panose="05000000000000000000" pitchFamily="2" charset="2"/>
              </a:rPr>
              <a:t>Person</a:t>
            </a:r>
            <a:r>
              <a:rPr lang="en-US" b="0" i="0" baseline="0" dirty="0" smtClean="0">
                <a:sym typeface="Wingdings" panose="05000000000000000000" pitchFamily="2" charset="2"/>
              </a:rPr>
              <a:t>, REAL </a:t>
            </a:r>
            <a:r>
              <a:rPr lang="en-US" b="1" i="0" baseline="0" dirty="0" smtClean="0">
                <a:sym typeface="Wingdings" panose="05000000000000000000" pitchFamily="2" charset="2"/>
              </a:rPr>
              <a:t>History</a:t>
            </a:r>
          </a:p>
          <a:p>
            <a:pPr marL="628650" lvl="1" indent="-171450">
              <a:buFont typeface="Arial" panose="020B0604020202020204" pitchFamily="34" charset="0"/>
              <a:buChar char="•"/>
            </a:pPr>
            <a:r>
              <a:rPr lang="en-US" b="0" i="0" baseline="0" dirty="0" smtClean="0">
                <a:sym typeface="Wingdings" panose="05000000000000000000" pitchFamily="2" charset="2"/>
              </a:rPr>
              <a:t>AP</a:t>
            </a:r>
            <a:r>
              <a:rPr lang="en-US" b="1" i="0" baseline="0" dirty="0" smtClean="0">
                <a:sym typeface="Wingdings" panose="05000000000000000000" pitchFamily="2" charset="2"/>
              </a:rPr>
              <a:t>: </a:t>
            </a:r>
            <a:r>
              <a:rPr lang="en-US" b="1" i="0" baseline="0" dirty="0" err="1" smtClean="0">
                <a:sym typeface="Wingdings" panose="05000000000000000000" pitchFamily="2" charset="2"/>
              </a:rPr>
              <a:t>Thanksgv</a:t>
            </a:r>
            <a:r>
              <a:rPr lang="en-US" b="1" i="0" baseline="0" dirty="0" smtClean="0">
                <a:sym typeface="Wingdings" panose="05000000000000000000" pitchFamily="2" charset="2"/>
              </a:rPr>
              <a:t>  ~Black </a:t>
            </a:r>
            <a:r>
              <a:rPr lang="en-US" b="0" i="0" baseline="0" dirty="0" smtClean="0">
                <a:sym typeface="Wingdings" panose="05000000000000000000" pitchFamily="2" charset="2"/>
              </a:rPr>
              <a:t>Fri </a:t>
            </a:r>
            <a:r>
              <a:rPr lang="en-US" b="1" i="0" baseline="0" dirty="0" smtClean="0">
                <a:sym typeface="Wingdings" panose="05000000000000000000" pitchFamily="2" charset="2"/>
              </a:rPr>
              <a:t> Talk </a:t>
            </a:r>
            <a:r>
              <a:rPr lang="en-US" b="0" i="0" baseline="0" dirty="0" smtClean="0">
                <a:sym typeface="Wingdings" panose="05000000000000000000" pitchFamily="2" charset="2"/>
              </a:rPr>
              <a:t>Re: JC B </a:t>
            </a:r>
            <a:r>
              <a:rPr lang="en-US" b="1" i="0" baseline="0" dirty="0" smtClean="0">
                <a:sym typeface="Wingdings" panose="05000000000000000000" pitchFamily="2" charset="2"/>
              </a:rPr>
              <a:t>Educated!</a:t>
            </a:r>
            <a:endParaRPr lang="en-US" b="1" i="0" dirty="0" smtClean="0">
              <a:sym typeface="Wingdings" panose="05000000000000000000" pitchFamily="2" charset="2"/>
            </a:endParaRPr>
          </a:p>
          <a:p>
            <a:pPr marL="171450" indent="-171450">
              <a:buFont typeface="Arial" panose="020B0604020202020204" pitchFamily="34" charset="0"/>
              <a:buChar char="•"/>
            </a:pPr>
            <a:endParaRPr lang="en-US"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7D4CBDE1-ECFA-41F1-A2A7-7B158A9F31E8}" type="slidenum">
              <a:rPr lang="en-US" smtClean="0"/>
              <a:t>3</a:t>
            </a:fld>
            <a:endParaRPr lang="en-US"/>
          </a:p>
        </p:txBody>
      </p:sp>
    </p:spTree>
    <p:extLst>
      <p:ext uri="{BB962C8B-B14F-4D97-AF65-F5344CB8AC3E}">
        <p14:creationId xmlns:p14="http://schemas.microsoft.com/office/powerpoint/2010/main" val="3378633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JC=Changed</a:t>
            </a:r>
            <a:r>
              <a:rPr lang="en-US" dirty="0" smtClean="0"/>
              <a:t> History </a:t>
            </a:r>
            <a:r>
              <a:rPr lang="en-US" dirty="0" smtClean="0">
                <a:sym typeface="Wingdings" panose="05000000000000000000" pitchFamily="2" charset="2"/>
              </a:rPr>
              <a:t> </a:t>
            </a:r>
            <a:r>
              <a:rPr lang="en-US" b="1" dirty="0" smtClean="0">
                <a:sym typeface="Wingdings" panose="05000000000000000000" pitchFamily="2" charset="2"/>
              </a:rPr>
              <a:t>OWNS</a:t>
            </a:r>
            <a:r>
              <a:rPr lang="en-US" dirty="0" smtClean="0">
                <a:sym typeface="Wingdings" panose="05000000000000000000" pitchFamily="2" charset="2"/>
              </a:rPr>
              <a:t> History  AP: </a:t>
            </a:r>
            <a:r>
              <a:rPr lang="en-US" b="1" dirty="0" smtClean="0">
                <a:sym typeface="Wingdings" panose="05000000000000000000" pitchFamily="2" charset="2"/>
              </a:rPr>
              <a:t>KNOW </a:t>
            </a:r>
            <a:r>
              <a:rPr lang="en-US" b="1" dirty="0" err="1" smtClean="0">
                <a:sym typeface="Wingdings" panose="05000000000000000000" pitchFamily="2" charset="2"/>
              </a:rPr>
              <a:t>Hist</a:t>
            </a:r>
            <a:r>
              <a:rPr lang="en-US" b="1" dirty="0" smtClean="0">
                <a:sym typeface="Wingdings" panose="05000000000000000000" pitchFamily="2" charset="2"/>
              </a:rPr>
              <a:t>!</a:t>
            </a:r>
          </a:p>
          <a:p>
            <a:pPr marL="171450" indent="-171450">
              <a:buFont typeface="Arial" panose="020B0604020202020204" pitchFamily="34" charset="0"/>
              <a:buChar char="•"/>
            </a:pPr>
            <a:r>
              <a:rPr lang="en-US" dirty="0" smtClean="0">
                <a:sym typeface="Wingdings" panose="05000000000000000000" pitchFamily="2" charset="2"/>
              </a:rPr>
              <a:t>** JC=</a:t>
            </a:r>
            <a:r>
              <a:rPr lang="en-US" b="1" dirty="0" smtClean="0">
                <a:sym typeface="Wingdings" panose="05000000000000000000" pitchFamily="2" charset="2"/>
              </a:rPr>
              <a:t>Threat 2 Status Quo</a:t>
            </a:r>
            <a:r>
              <a:rPr lang="en-US" dirty="0" smtClean="0">
                <a:sym typeface="Wingdings" panose="05000000000000000000" pitchFamily="2" charset="2"/>
              </a:rPr>
              <a:t>, Powers That BE</a:t>
            </a:r>
          </a:p>
          <a:p>
            <a:pPr marL="628650" lvl="1" indent="-171450">
              <a:buFont typeface="Arial" panose="020B0604020202020204" pitchFamily="34" charset="0"/>
              <a:buChar char="•"/>
            </a:pPr>
            <a:r>
              <a:rPr lang="en-US" b="1" i="1" dirty="0" smtClean="0">
                <a:sym typeface="Wingdings" panose="05000000000000000000" pitchFamily="2" charset="2"/>
              </a:rPr>
              <a:t>** “Peace, Baby!”</a:t>
            </a:r>
          </a:p>
          <a:p>
            <a:pPr marL="171450" indent="-171450">
              <a:buFont typeface="Arial" panose="020B0604020202020204" pitchFamily="34" charset="0"/>
              <a:buChar char="•"/>
            </a:pPr>
            <a:r>
              <a:rPr lang="en-US" dirty="0" smtClean="0">
                <a:sym typeface="Wingdings" panose="05000000000000000000" pitchFamily="2" charset="2"/>
              </a:rPr>
              <a:t>** </a:t>
            </a:r>
            <a:r>
              <a:rPr lang="en-US" b="1" dirty="0" smtClean="0">
                <a:sym typeface="Wingdings" panose="05000000000000000000" pitchFamily="2" charset="2"/>
              </a:rPr>
              <a:t>Even GUARDS</a:t>
            </a:r>
            <a:r>
              <a:rPr lang="en-US" dirty="0" smtClean="0">
                <a:sym typeface="Wingdings" panose="05000000000000000000" pitchFamily="2" charset="2"/>
              </a:rPr>
              <a:t> Impressed=2Day=</a:t>
            </a:r>
            <a:r>
              <a:rPr lang="en-US" b="1" dirty="0" smtClean="0">
                <a:sym typeface="Wingdings" panose="05000000000000000000" pitchFamily="2" charset="2"/>
              </a:rPr>
              <a:t>Every1 “Respects”</a:t>
            </a:r>
            <a:r>
              <a:rPr lang="en-US" dirty="0" smtClean="0">
                <a:sym typeface="Wingdings" panose="05000000000000000000" pitchFamily="2" charset="2"/>
              </a:rPr>
              <a:t> JC</a:t>
            </a:r>
          </a:p>
          <a:p>
            <a:pPr marL="0" indent="0">
              <a:buFont typeface="Arial" panose="020B0604020202020204" pitchFamily="34" charset="0"/>
              <a:buNone/>
            </a:pPr>
            <a:endParaRPr lang="en-US" dirty="0" smtClean="0">
              <a:sym typeface="Wingdings" panose="05000000000000000000" pitchFamily="2" charset="2"/>
            </a:endParaRPr>
          </a:p>
          <a:p>
            <a:pPr marL="0" indent="0">
              <a:buFont typeface="Arial" panose="020B0604020202020204" pitchFamily="34" charset="0"/>
              <a:buNone/>
            </a:pPr>
            <a:r>
              <a:rPr lang="en-US" dirty="0" smtClean="0">
                <a:sym typeface="Wingdings" panose="05000000000000000000" pitchFamily="2" charset="2"/>
              </a:rPr>
              <a:t>**~</a:t>
            </a:r>
            <a:r>
              <a:rPr lang="en-US" b="1" dirty="0" smtClean="0">
                <a:sym typeface="Wingdings" panose="05000000000000000000" pitchFamily="2" charset="2"/>
              </a:rPr>
              <a:t>Religious</a:t>
            </a:r>
            <a:r>
              <a:rPr lang="en-US" b="1" baseline="0" dirty="0" smtClean="0">
                <a:sym typeface="Wingdings" panose="05000000000000000000" pitchFamily="2" charset="2"/>
              </a:rPr>
              <a:t> </a:t>
            </a:r>
            <a:r>
              <a:rPr lang="en-US" baseline="0" dirty="0" smtClean="0">
                <a:sym typeface="Wingdings" panose="05000000000000000000" pitchFamily="2" charset="2"/>
              </a:rPr>
              <a:t>Teachers  </a:t>
            </a:r>
            <a:r>
              <a:rPr lang="en-US" b="1" baseline="0" dirty="0" smtClean="0">
                <a:sym typeface="Wingdings" panose="05000000000000000000" pitchFamily="2" charset="2"/>
              </a:rPr>
              <a:t>~Religion </a:t>
            </a:r>
            <a:r>
              <a:rPr lang="en-US" baseline="0" dirty="0" smtClean="0">
                <a:sym typeface="Wingdings" panose="05000000000000000000" pitchFamily="2" charset="2"/>
              </a:rPr>
              <a:t></a:t>
            </a:r>
            <a:r>
              <a:rPr lang="en-US" b="1" baseline="0" dirty="0" smtClean="0">
                <a:sym typeface="Wingdings" panose="05000000000000000000" pitchFamily="2" charset="2"/>
              </a:rPr>
              <a:t>Relationship</a:t>
            </a:r>
          </a:p>
          <a:p>
            <a:pPr marL="171450" indent="-171450">
              <a:buFont typeface="Arial" panose="020B0604020202020204" pitchFamily="34" charset="0"/>
              <a:buChar char="•"/>
            </a:pPr>
            <a:r>
              <a:rPr lang="en-US" b="1" baseline="0" dirty="0" smtClean="0">
                <a:sym typeface="Wingdings" panose="05000000000000000000" pitchFamily="2" charset="2"/>
              </a:rPr>
              <a:t>** CHNGED  </a:t>
            </a:r>
            <a:r>
              <a:rPr lang="en-US" b="1" baseline="0" dirty="0" err="1" smtClean="0">
                <a:sym typeface="Wingdings" panose="05000000000000000000" pitchFamily="2" charset="2"/>
              </a:rPr>
              <a:t>Relig</a:t>
            </a:r>
            <a:r>
              <a:rPr lang="en-US" b="1" baseline="0" dirty="0" smtClean="0">
                <a:sym typeface="Wingdings" panose="05000000000000000000" pitchFamily="2" charset="2"/>
              </a:rPr>
              <a:t>!!  EMPTY </a:t>
            </a:r>
            <a:r>
              <a:rPr lang="en-US" b="0" baseline="0" dirty="0" err="1" smtClean="0">
                <a:sym typeface="Wingdings" panose="05000000000000000000" pitchFamily="2" charset="2"/>
              </a:rPr>
              <a:t>Chrch</a:t>
            </a:r>
            <a:r>
              <a:rPr lang="en-US" b="1" baseline="0" dirty="0" smtClean="0">
                <a:sym typeface="Wingdings" panose="05000000000000000000" pitchFamily="2" charset="2"/>
              </a:rPr>
              <a:t> </a:t>
            </a:r>
            <a:r>
              <a:rPr lang="en-US" b="0" baseline="0" dirty="0" smtClean="0">
                <a:sym typeface="Wingdings" panose="05000000000000000000" pitchFamily="2" charset="2"/>
              </a:rPr>
              <a:t>AP</a:t>
            </a:r>
            <a:r>
              <a:rPr lang="en-US" b="1" baseline="0" dirty="0" smtClean="0">
                <a:sym typeface="Wingdings" panose="05000000000000000000" pitchFamily="2" charset="2"/>
              </a:rPr>
              <a:t>:U=Explain?</a:t>
            </a:r>
            <a:endParaRPr lang="en-US" b="1" dirty="0"/>
          </a:p>
        </p:txBody>
      </p:sp>
      <p:sp>
        <p:nvSpPr>
          <p:cNvPr id="4" name="Slide Number Placeholder 3"/>
          <p:cNvSpPr>
            <a:spLocks noGrp="1"/>
          </p:cNvSpPr>
          <p:nvPr>
            <p:ph type="sldNum" sz="quarter" idx="10"/>
          </p:nvPr>
        </p:nvSpPr>
        <p:spPr/>
        <p:txBody>
          <a:bodyPr/>
          <a:lstStyle/>
          <a:p>
            <a:fld id="{7D4CBDE1-ECFA-41F1-A2A7-7B158A9F31E8}" type="slidenum">
              <a:rPr lang="en-US" smtClean="0"/>
              <a:t>4</a:t>
            </a:fld>
            <a:endParaRPr lang="en-US"/>
          </a:p>
        </p:txBody>
      </p:sp>
    </p:spTree>
    <p:extLst>
      <p:ext uri="{BB962C8B-B14F-4D97-AF65-F5344CB8AC3E}">
        <p14:creationId xmlns:p14="http://schemas.microsoft.com/office/powerpoint/2010/main" val="193305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Chng</a:t>
            </a:r>
            <a:r>
              <a:rPr lang="en-US" dirty="0" smtClean="0"/>
              <a:t>=7</a:t>
            </a:r>
            <a:r>
              <a:rPr lang="en-US" baseline="0" dirty="0" smtClean="0"/>
              <a:t> </a:t>
            </a:r>
            <a:r>
              <a:rPr lang="en-US" b="1" baseline="0" dirty="0" smtClean="0"/>
              <a:t>Churches **Explains </a:t>
            </a:r>
            <a:r>
              <a:rPr lang="en-US" baseline="0" dirty="0" smtClean="0">
                <a:sym typeface="Wingdings" panose="05000000000000000000" pitchFamily="2" charset="2"/>
              </a:rPr>
              <a:t> **</a:t>
            </a:r>
            <a:r>
              <a:rPr lang="en-US" b="1" baseline="0" dirty="0" smtClean="0">
                <a:sym typeface="Wingdings" panose="05000000000000000000" pitchFamily="2" charset="2"/>
              </a:rPr>
              <a:t>REAL</a:t>
            </a:r>
            <a:r>
              <a:rPr lang="en-US" baseline="0" dirty="0" smtClean="0">
                <a:sym typeface="Wingdings" panose="05000000000000000000" pitchFamily="2" charset="2"/>
              </a:rPr>
              <a:t>, Turkey, P’s Churches</a:t>
            </a:r>
          </a:p>
          <a:p>
            <a:endParaRPr lang="en-US" baseline="0" dirty="0" smtClean="0">
              <a:sym typeface="Wingdings" panose="05000000000000000000" pitchFamily="2" charset="2"/>
            </a:endParaRPr>
          </a:p>
          <a:p>
            <a:pPr marL="0" indent="0">
              <a:buFont typeface="Arial" panose="020B0604020202020204" pitchFamily="34" charset="0"/>
              <a:buNone/>
            </a:pPr>
            <a:r>
              <a:rPr lang="en-US" b="1" baseline="0" dirty="0" smtClean="0">
                <a:sym typeface="Wingdings" panose="05000000000000000000" pitchFamily="2" charset="2"/>
              </a:rPr>
              <a:t>**1</a:t>
            </a:r>
            <a:r>
              <a:rPr lang="en-US" b="1" baseline="30000" dirty="0" smtClean="0">
                <a:sym typeface="Wingdings" panose="05000000000000000000" pitchFamily="2" charset="2"/>
              </a:rPr>
              <a:t>st</a:t>
            </a:r>
            <a:r>
              <a:rPr lang="en-US" b="1" baseline="0" dirty="0" smtClean="0">
                <a:sym typeface="Wingdings" panose="05000000000000000000" pitchFamily="2" charset="2"/>
              </a:rPr>
              <a:t> C </a:t>
            </a:r>
            <a:r>
              <a:rPr lang="en-US" baseline="0" dirty="0" smtClean="0">
                <a:sym typeface="Wingdings" panose="05000000000000000000" pitchFamily="2" charset="2"/>
              </a:rPr>
              <a:t>^ </a:t>
            </a:r>
            <a:r>
              <a:rPr lang="en-US" b="1" baseline="0" dirty="0" smtClean="0">
                <a:sym typeface="Wingdings" panose="05000000000000000000" pitchFamily="2" charset="2"/>
              </a:rPr>
              <a:t>Future</a:t>
            </a:r>
            <a:r>
              <a:rPr lang="en-US" baseline="0" dirty="0" smtClean="0">
                <a:sym typeface="Wingdings" panose="05000000000000000000" pitchFamily="2" charset="2"/>
              </a:rPr>
              <a:t>?  **</a:t>
            </a:r>
            <a:r>
              <a:rPr lang="en-US" b="1" u="sng" baseline="0" dirty="0" smtClean="0">
                <a:sym typeface="Wingdings" panose="05000000000000000000" pitchFamily="2" charset="2"/>
              </a:rPr>
              <a:t>1:1</a:t>
            </a:r>
            <a:r>
              <a:rPr lang="en-US" b="1" i="1" u="none" baseline="0" dirty="0" smtClean="0">
                <a:sym typeface="Wingdings" panose="05000000000000000000" pitchFamily="2" charset="2"/>
              </a:rPr>
              <a:t>=“Future”  </a:t>
            </a:r>
            <a:r>
              <a:rPr lang="en-US" b="1" u="sng" baseline="0" dirty="0" smtClean="0">
                <a:sym typeface="Wingdings" panose="05000000000000000000" pitchFamily="2" charset="2"/>
              </a:rPr>
              <a:t>**v.3 =</a:t>
            </a:r>
            <a:r>
              <a:rPr lang="en-US" i="1" baseline="0" dirty="0" smtClean="0">
                <a:sym typeface="Wingdings" panose="05000000000000000000" pitchFamily="2" charset="2"/>
              </a:rPr>
              <a:t>“</a:t>
            </a:r>
            <a:r>
              <a:rPr lang="en-US" b="1" i="1" baseline="0" dirty="0" err="1" smtClean="0">
                <a:sym typeface="Wingdings" panose="05000000000000000000" pitchFamily="2" charset="2"/>
              </a:rPr>
              <a:t>Proph</a:t>
            </a:r>
            <a:r>
              <a:rPr lang="en-US" i="1" baseline="0" dirty="0" smtClean="0">
                <a:sym typeface="Wingdings" panose="05000000000000000000" pitchFamily="2" charset="2"/>
              </a:rPr>
              <a:t>”</a:t>
            </a:r>
          </a:p>
          <a:p>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5</a:t>
            </a:fld>
            <a:endParaRPr lang="en-US"/>
          </a:p>
        </p:txBody>
      </p:sp>
    </p:spTree>
    <p:extLst>
      <p:ext uri="{BB962C8B-B14F-4D97-AF65-F5344CB8AC3E}">
        <p14:creationId xmlns:p14="http://schemas.microsoft.com/office/powerpoint/2010/main" val="382118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Chng</a:t>
            </a:r>
            <a:r>
              <a:rPr lang="en-US" b="1" dirty="0" smtClean="0"/>
              <a:t>= “</a:t>
            </a:r>
            <a:r>
              <a:rPr lang="en-US" b="1" dirty="0" err="1" smtClean="0"/>
              <a:t>Xianity</a:t>
            </a:r>
            <a:r>
              <a:rPr lang="en-US" b="1" dirty="0" smtClean="0"/>
              <a:t> </a:t>
            </a:r>
            <a:r>
              <a:rPr lang="en-US" b="1" dirty="0" err="1" smtClean="0"/>
              <a:t>Inc</a:t>
            </a:r>
            <a:r>
              <a:rPr lang="en-US" b="1" dirty="0" smtClean="0"/>
              <a:t>” ** #1=Clock</a:t>
            </a:r>
            <a:r>
              <a:rPr lang="en-US" dirty="0" smtClean="0"/>
              <a:t> Hands </a:t>
            </a:r>
            <a:r>
              <a:rPr lang="en-US" dirty="0" smtClean="0">
                <a:sym typeface="Wingdings" panose="05000000000000000000" pitchFamily="2" charset="2"/>
              </a:rPr>
              <a:t></a:t>
            </a:r>
            <a:r>
              <a:rPr lang="en-US" b="1" dirty="0" err="1" smtClean="0">
                <a:sym typeface="Wingdings" panose="05000000000000000000" pitchFamily="2" charset="2"/>
              </a:rPr>
              <a:t>j.k</a:t>
            </a:r>
            <a:r>
              <a:rPr lang="en-US" b="1" dirty="0" smtClean="0">
                <a:sym typeface="Wingdings" panose="05000000000000000000" pitchFamily="2" charset="2"/>
              </a:rPr>
              <a:t>.</a:t>
            </a:r>
          </a:p>
          <a:p>
            <a:endParaRPr lang="en-US" i="1" baseline="0" dirty="0" smtClean="0">
              <a:sym typeface="Wingdings" panose="05000000000000000000" pitchFamily="2" charset="2"/>
            </a:endParaRPr>
          </a:p>
          <a:p>
            <a:r>
              <a:rPr lang="en-US" i="0" baseline="0" dirty="0" smtClean="0">
                <a:sym typeface="Wingdings" panose="05000000000000000000" pitchFamily="2" charset="2"/>
              </a:rPr>
              <a:t>** 1) </a:t>
            </a:r>
            <a:r>
              <a:rPr lang="en-US" b="1" i="0" baseline="0" dirty="0" smtClean="0">
                <a:sym typeface="Wingdings" panose="05000000000000000000" pitchFamily="2" charset="2"/>
              </a:rPr>
              <a:t>Claims </a:t>
            </a:r>
            <a:r>
              <a:rPr lang="en-US" i="0" baseline="0" dirty="0" smtClean="0">
                <a:sym typeface="Wingdings" panose="05000000000000000000" pitchFamily="2" charset="2"/>
              </a:rPr>
              <a:t>2b Prophetic  ** 2) </a:t>
            </a:r>
            <a:r>
              <a:rPr lang="en-US" b="1" i="0" baseline="0" dirty="0" smtClean="0">
                <a:sym typeface="Wingdings" panose="05000000000000000000" pitchFamily="2" charset="2"/>
              </a:rPr>
              <a:t>Scores </a:t>
            </a:r>
            <a:r>
              <a:rPr lang="en-US" b="0" i="0" baseline="0" dirty="0" err="1" smtClean="0">
                <a:sym typeface="Wingdings" panose="05000000000000000000" pitchFamily="2" charset="2"/>
              </a:rPr>
              <a:t>Ch’s</a:t>
            </a:r>
            <a:r>
              <a:rPr lang="en-US" b="1" i="0" baseline="0" dirty="0" err="1" smtClean="0">
                <a:sym typeface="Wingdings" panose="05000000000000000000" pitchFamily="2" charset="2"/>
              </a:rPr>
              <a:t>Only</a:t>
            </a:r>
            <a:r>
              <a:rPr lang="en-US" b="1" i="0" baseline="0" dirty="0" smtClean="0">
                <a:sym typeface="Wingdings" panose="05000000000000000000" pitchFamily="2" charset="2"/>
              </a:rPr>
              <a:t> 7</a:t>
            </a:r>
          </a:p>
          <a:p>
            <a:r>
              <a:rPr lang="en-US" b="1" i="0" baseline="0" dirty="0" smtClean="0">
                <a:sym typeface="Wingdings" panose="05000000000000000000" pitchFamily="2" charset="2"/>
              </a:rPr>
              <a:t>** 3) 7= “Completion” ~</a:t>
            </a:r>
            <a:r>
              <a:rPr lang="en-US" b="1" i="0" baseline="0" dirty="0" err="1" smtClean="0">
                <a:sym typeface="Wingdings" panose="05000000000000000000" pitchFamily="2" charset="2"/>
              </a:rPr>
              <a:t>Disagreem</a:t>
            </a:r>
            <a:r>
              <a:rPr lang="en-US" b="1" i="0" baseline="0" dirty="0" smtClean="0">
                <a:sym typeface="Wingdings" panose="05000000000000000000" pitchFamily="2" charset="2"/>
              </a:rPr>
              <a:t> ** 4) </a:t>
            </a:r>
            <a:r>
              <a:rPr lang="en-US" b="1" i="0" baseline="0" dirty="0" err="1" smtClean="0">
                <a:sym typeface="Wingdings" panose="05000000000000000000" pitchFamily="2" charset="2"/>
              </a:rPr>
              <a:t>Corresp</a:t>
            </a:r>
            <a:endParaRPr lang="en-US" b="1" i="0" baseline="0" dirty="0" smtClean="0">
              <a:sym typeface="Wingdings" panose="05000000000000000000" pitchFamily="2" charset="2"/>
            </a:endParaRPr>
          </a:p>
          <a:p>
            <a:pPr lvl="1"/>
            <a:r>
              <a:rPr lang="en-US" b="0" i="0" baseline="0" dirty="0" smtClean="0">
                <a:sym typeface="Wingdings" panose="05000000000000000000" pitchFamily="2" charset="2"/>
              </a:rPr>
              <a:t>AP: </a:t>
            </a:r>
            <a:r>
              <a:rPr lang="en-US" b="1" i="0" baseline="0" dirty="0" smtClean="0">
                <a:sym typeface="Wingdings" panose="05000000000000000000" pitchFamily="2" charset="2"/>
              </a:rPr>
              <a:t>=Effective Witness </a:t>
            </a:r>
            <a:r>
              <a:rPr lang="en-US" b="0" i="0" baseline="0" dirty="0" smtClean="0">
                <a:sym typeface="Wingdings" panose="05000000000000000000" pitchFamily="2" charset="2"/>
              </a:rPr>
              <a:t>2 </a:t>
            </a:r>
            <a:r>
              <a:rPr lang="en-US" b="0" i="0" baseline="0" dirty="0" err="1" smtClean="0">
                <a:sym typeface="Wingdings" panose="05000000000000000000" pitchFamily="2" charset="2"/>
              </a:rPr>
              <a:t>Knw</a:t>
            </a:r>
            <a:r>
              <a:rPr lang="en-US" b="0" i="0" baseline="0" dirty="0" smtClean="0">
                <a:sym typeface="Wingdings" panose="05000000000000000000" pitchFamily="2" charset="2"/>
              </a:rPr>
              <a:t> </a:t>
            </a:r>
            <a:r>
              <a:rPr lang="en-US" b="0" i="0" baseline="0" dirty="0" err="1" smtClean="0">
                <a:sym typeface="Wingdings" panose="05000000000000000000" pitchFamily="2" charset="2"/>
              </a:rPr>
              <a:t>Ch.Hist</a:t>
            </a:r>
            <a:r>
              <a:rPr lang="en-US" b="0" i="0" baseline="0" dirty="0" smtClean="0">
                <a:sym typeface="Wingdings" panose="05000000000000000000" pitchFamily="2" charset="2"/>
              </a:rPr>
              <a:t>.</a:t>
            </a:r>
          </a:p>
          <a:p>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6</a:t>
            </a:fld>
            <a:endParaRPr lang="en-US"/>
          </a:p>
        </p:txBody>
      </p:sp>
    </p:spTree>
    <p:extLst>
      <p:ext uri="{BB962C8B-B14F-4D97-AF65-F5344CB8AC3E}">
        <p14:creationId xmlns:p14="http://schemas.microsoft.com/office/powerpoint/2010/main" val="312135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b="1" dirty="0" err="1" smtClean="0"/>
              <a:t>Ppl</a:t>
            </a:r>
            <a:r>
              <a:rPr lang="en-US" b="1" dirty="0" smtClean="0"/>
              <a:t> ~Allowed </a:t>
            </a:r>
            <a:r>
              <a:rPr lang="en-US" b="0" dirty="0" smtClean="0"/>
              <a:t>2 OWN</a:t>
            </a:r>
            <a:r>
              <a:rPr lang="en-US" b="0" baseline="0" dirty="0" smtClean="0"/>
              <a:t> BIBLE</a:t>
            </a:r>
            <a:endParaRPr lang="en-US" b="0" i="0"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7</a:t>
            </a:fld>
            <a:endParaRPr lang="en-US"/>
          </a:p>
        </p:txBody>
      </p:sp>
    </p:spTree>
    <p:extLst>
      <p:ext uri="{BB962C8B-B14F-4D97-AF65-F5344CB8AC3E}">
        <p14:creationId xmlns:p14="http://schemas.microsoft.com/office/powerpoint/2010/main" val="3931364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Direction=Clock</a:t>
            </a:r>
            <a:r>
              <a:rPr lang="en-US" dirty="0" smtClean="0"/>
              <a:t> Hands </a:t>
            </a:r>
            <a:r>
              <a:rPr lang="en-US" dirty="0" smtClean="0">
                <a:sym typeface="Wingdings" panose="05000000000000000000" pitchFamily="2" charset="2"/>
              </a:rPr>
              <a:t></a:t>
            </a:r>
            <a:r>
              <a:rPr lang="en-US" dirty="0" err="1" smtClean="0">
                <a:sym typeface="Wingdings" panose="05000000000000000000" pitchFamily="2" charset="2"/>
              </a:rPr>
              <a:t>j.k</a:t>
            </a:r>
            <a:r>
              <a:rPr lang="en-US" dirty="0" smtClean="0">
                <a:sym typeface="Wingdings" panose="05000000000000000000" pitchFamily="2" charset="2"/>
              </a:rPr>
              <a:t>.</a:t>
            </a:r>
            <a:endParaRPr lang="en-US" i="1"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8</a:t>
            </a:fld>
            <a:endParaRPr lang="en-US"/>
          </a:p>
        </p:txBody>
      </p:sp>
    </p:spTree>
    <p:extLst>
      <p:ext uri="{BB962C8B-B14F-4D97-AF65-F5344CB8AC3E}">
        <p14:creationId xmlns:p14="http://schemas.microsoft.com/office/powerpoint/2010/main" val="139978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 </a:t>
            </a:r>
            <a:r>
              <a:rPr lang="en-US" b="1" dirty="0" smtClean="0"/>
              <a:t>HOLMAN POLICE</a:t>
            </a:r>
            <a:r>
              <a:rPr lang="en-US" dirty="0" smtClean="0"/>
              <a:t> Bust in &amp; arrest me??</a:t>
            </a:r>
          </a:p>
          <a:p>
            <a:endParaRPr lang="en-US" dirty="0" smtClean="0"/>
          </a:p>
          <a:p>
            <a:r>
              <a:rPr lang="en-US" dirty="0" smtClean="0"/>
              <a:t>Is it </a:t>
            </a:r>
            <a:r>
              <a:rPr lang="en-US" b="1" dirty="0" smtClean="0"/>
              <a:t>FAIR? </a:t>
            </a:r>
            <a:r>
              <a:rPr lang="en-US" dirty="0" smtClean="0">
                <a:sym typeface="Wingdings" panose="05000000000000000000" pitchFamily="2" charset="2"/>
              </a:rPr>
              <a:t> YES </a:t>
            </a:r>
          </a:p>
          <a:p>
            <a:pPr marL="171450" indent="-171450">
              <a:buFont typeface="Arial" panose="020B0604020202020204" pitchFamily="34" charset="0"/>
              <a:buChar char="•"/>
            </a:pPr>
            <a:r>
              <a:rPr lang="en-US" i="1" dirty="0" smtClean="0">
                <a:sym typeface="Wingdings" panose="05000000000000000000" pitchFamily="2" charset="2"/>
              </a:rPr>
              <a:t>(Isn’t it </a:t>
            </a:r>
            <a:r>
              <a:rPr lang="en-US" b="1" i="1" dirty="0" smtClean="0">
                <a:sym typeface="Wingdings" panose="05000000000000000000" pitchFamily="2" charset="2"/>
              </a:rPr>
              <a:t>AMAZING that I can?</a:t>
            </a:r>
            <a:r>
              <a:rPr lang="en-US"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D4CBDE1-ECFA-41F1-A2A7-7B158A9F31E8}" type="slidenum">
              <a:rPr lang="en-US" smtClean="0"/>
              <a:t>9</a:t>
            </a:fld>
            <a:endParaRPr lang="en-US"/>
          </a:p>
        </p:txBody>
      </p:sp>
    </p:spTree>
    <p:extLst>
      <p:ext uri="{BB962C8B-B14F-4D97-AF65-F5344CB8AC3E}">
        <p14:creationId xmlns:p14="http://schemas.microsoft.com/office/powerpoint/2010/main" val="362560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11/13/2015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11/13/2015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11/13/2015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11/13/2015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11/13/2015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11/13/2015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8461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11/13/2015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624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11/13/2015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11/13/2015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4944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764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11/13/2015</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1724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11/13/2015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4090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11/13/2015</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3590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4410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5574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112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1328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9494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11/13/2015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11/13/2015</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0100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11/13/2015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2056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11/13/2015</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0775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11/13/2015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24762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11/13/2015</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79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11/13/2015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11/13/2015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11/13/2015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11/13/2015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11/13/2015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11/13/2015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smtClean="0"/>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8102746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1.wdp"/><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14.xml"/><Relationship Id="rId11" Type="http://schemas.openxmlformats.org/officeDocument/2006/relationships/image" Target="../media/image4.jpeg"/><Relationship Id="rId5" Type="http://schemas.openxmlformats.org/officeDocument/2006/relationships/diagramQuickStyle" Target="../diagrams/quickStyle14.xml"/><Relationship Id="rId10" Type="http://schemas.openxmlformats.org/officeDocument/2006/relationships/image" Target="../media/image28.png"/><Relationship Id="rId4" Type="http://schemas.openxmlformats.org/officeDocument/2006/relationships/diagramLayout" Target="../diagrams/layout14.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microsoft.com/office/2007/relationships/hdphoto" Target="../media/hdphoto2.wdp"/><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18.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microsoft.com/office/2007/relationships/hdphoto" Target="../media/hdphoto2.wdp"/><Relationship Id="rId9" Type="http://schemas.microsoft.com/office/2007/relationships/diagramDrawing" Target="../diagrams/drawing3.xml"/><Relationship Id="rId14" Type="http://schemas.microsoft.com/office/2007/relationships/diagramDrawing" Target="../diagrams/drawing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95" t="13591" r="-395" b="295"/>
          <a:stretch/>
        </p:blipFill>
        <p:spPr>
          <a:xfrm>
            <a:off x="0" y="0"/>
            <a:ext cx="12192000" cy="7013287"/>
          </a:xfrm>
          <a:prstGeom prst="rect">
            <a:avLst/>
          </a:prstGeom>
        </p:spPr>
      </p:pic>
      <p:sp>
        <p:nvSpPr>
          <p:cNvPr id="2" name="Title 1"/>
          <p:cNvSpPr>
            <a:spLocks noGrp="1"/>
          </p:cNvSpPr>
          <p:nvPr>
            <p:ph type="ctrTitle"/>
          </p:nvPr>
        </p:nvSpPr>
        <p:spPr/>
        <p:txBody>
          <a:bodyPr>
            <a:normAutofit/>
          </a:bodyPr>
          <a:lstStyle/>
          <a:p>
            <a:r>
              <a:rPr lang="en-US" sz="8800" dirty="0" smtClean="0">
                <a:effectLst>
                  <a:innerShdw blurRad="63500" dist="50800" dir="5400000">
                    <a:prstClr val="black">
                      <a:alpha val="50000"/>
                    </a:prstClr>
                  </a:innerShdw>
                </a:effectLst>
              </a:rPr>
              <a:t>Jesus vs. Christianity, Inc.</a:t>
            </a:r>
            <a:endParaRPr lang="en-US" sz="8800" dirty="0">
              <a:effectLst>
                <a:innerShdw blurRad="63500" dist="50800" dir="5400000">
                  <a:prstClr val="black">
                    <a:alpha val="50000"/>
                  </a:prstClr>
                </a:innerShdw>
              </a:effectLst>
            </a:endParaRPr>
          </a:p>
        </p:txBody>
      </p:sp>
      <p:sp>
        <p:nvSpPr>
          <p:cNvPr id="3" name="Subtitle 2"/>
          <p:cNvSpPr>
            <a:spLocks noGrp="1"/>
          </p:cNvSpPr>
          <p:nvPr>
            <p:ph type="subTitle" idx="1"/>
          </p:nvPr>
        </p:nvSpPr>
        <p:spPr/>
        <p:txBody>
          <a:bodyPr/>
          <a:lstStyle/>
          <a:p>
            <a:r>
              <a:rPr lang="en-US" dirty="0" smtClean="0"/>
              <a:t>Revelation 2-3</a:t>
            </a:r>
            <a:endParaRPr lang="en-US" dirty="0"/>
          </a:p>
        </p:txBody>
      </p:sp>
      <p:sp>
        <p:nvSpPr>
          <p:cNvPr id="6" name="Rectangle 5"/>
          <p:cNvSpPr/>
          <p:nvPr/>
        </p:nvSpPr>
        <p:spPr>
          <a:xfrm>
            <a:off x="970547" y="262032"/>
            <a:ext cx="8574506" cy="1508105"/>
          </a:xfrm>
          <a:prstGeom prst="rect">
            <a:avLst/>
          </a:prstGeom>
        </p:spPr>
        <p:txBody>
          <a:bodyPr wrap="square">
            <a:spAutoFit/>
          </a:bodyPr>
          <a:lstStyle/>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But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he laid his right hand on me and said, “Don’t be afraid! I am the First and the Last</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p>
          <a:p>
            <a:pPr algn="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Revelation 1:17</a:t>
            </a:r>
          </a:p>
        </p:txBody>
      </p:sp>
    </p:spTree>
    <p:extLst>
      <p:ext uri="{BB962C8B-B14F-4D97-AF65-F5344CB8AC3E}">
        <p14:creationId xmlns:p14="http://schemas.microsoft.com/office/powerpoint/2010/main" val="26242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sp>
        <p:nvSpPr>
          <p:cNvPr id="3" name="Content Placeholder 2"/>
          <p:cNvSpPr>
            <a:spLocks noGrp="1"/>
          </p:cNvSpPr>
          <p:nvPr>
            <p:ph idx="1"/>
          </p:nvPr>
        </p:nvSpPr>
        <p:spPr/>
        <p:txBody>
          <a:bodyPr/>
          <a:lstStyle/>
          <a:p>
            <a:pPr marL="0" indent="0">
              <a:buNone/>
            </a:pPr>
            <a:r>
              <a:rPr lang="en-US" dirty="0"/>
              <a:t>Revelation 2:1 </a:t>
            </a:r>
            <a:r>
              <a:rPr lang="en-US" dirty="0" smtClean="0"/>
              <a:t> </a:t>
            </a:r>
            <a:r>
              <a:rPr lang="en-US" dirty="0"/>
              <a:t>“To the angel of the church in Ephesus write: ‘The words of him who holds the seven stars in his right hand, who walks among the seven golden lampstands</a:t>
            </a:r>
            <a:r>
              <a:rPr lang="en-US" dirty="0" smtClean="0"/>
              <a:t>.” </a:t>
            </a:r>
            <a:endParaRPr lang="en-US" dirty="0"/>
          </a:p>
        </p:txBody>
      </p:sp>
      <p:graphicFrame>
        <p:nvGraphicFramePr>
          <p:cNvPr id="4" name="Diagram 3"/>
          <p:cNvGraphicFramePr/>
          <p:nvPr>
            <p:extLst>
              <p:ext uri="{D42A27DB-BD31-4B8C-83A1-F6EECF244321}">
                <p14:modId xmlns:p14="http://schemas.microsoft.com/office/powerpoint/2010/main" val="2990848484"/>
              </p:ext>
            </p:extLst>
          </p:nvPr>
        </p:nvGraphicFramePr>
        <p:xfrm>
          <a:off x="684461" y="2997451"/>
          <a:ext cx="10512927" cy="3458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048000" y="2212621"/>
            <a:ext cx="8149388"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dirty="0"/>
              <a:t>Revelation </a:t>
            </a:r>
            <a:r>
              <a:rPr lang="en-US" sz="2400" dirty="0" smtClean="0"/>
              <a:t>1:20  </a:t>
            </a:r>
            <a:r>
              <a:rPr lang="en-US" sz="2400" dirty="0"/>
              <a:t>"As for the mystery of the seven stars which you saw in My right hand, and the seven golden lampstands: the seven stars are the angels of the seven churches, and the seven </a:t>
            </a:r>
            <a:r>
              <a:rPr lang="en-US" sz="2400" b="1" u="sng" dirty="0"/>
              <a:t>lampstands are the seven churches</a:t>
            </a:r>
            <a:r>
              <a:rPr lang="en-US" sz="2400" dirty="0"/>
              <a:t>. </a:t>
            </a:r>
          </a:p>
        </p:txBody>
      </p:sp>
    </p:spTree>
    <p:extLst>
      <p:ext uri="{BB962C8B-B14F-4D97-AF65-F5344CB8AC3E}">
        <p14:creationId xmlns:p14="http://schemas.microsoft.com/office/powerpoint/2010/main" val="685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19E18FD-CFE9-405B-83E3-2B822ADD5F86}"/>
                                            </p:graphicEl>
                                          </p:spTgt>
                                        </p:tgtEl>
                                        <p:attrNameLst>
                                          <p:attrName>style.visibility</p:attrName>
                                        </p:attrNameLst>
                                      </p:cBhvr>
                                      <p:to>
                                        <p:strVal val="visible"/>
                                      </p:to>
                                    </p:set>
                                    <p:animEffect transition="in" filter="fade">
                                      <p:cBhvr>
                                        <p:cTn id="7" dur="500"/>
                                        <p:tgtEl>
                                          <p:spTgt spid="4">
                                            <p:graphicEl>
                                              <a:dgm id="{719E18FD-CFE9-405B-83E3-2B822ADD5F8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F2195683-5E5F-41E0-A7C7-0A3960767F51}"/>
                                            </p:graphicEl>
                                          </p:spTgt>
                                        </p:tgtEl>
                                        <p:attrNameLst>
                                          <p:attrName>style.visibility</p:attrName>
                                        </p:attrNameLst>
                                      </p:cBhvr>
                                      <p:to>
                                        <p:strVal val="visible"/>
                                      </p:to>
                                    </p:set>
                                    <p:animEffect transition="in" filter="fade">
                                      <p:cBhvr>
                                        <p:cTn id="10" dur="500"/>
                                        <p:tgtEl>
                                          <p:spTgt spid="4">
                                            <p:graphicEl>
                                              <a:dgm id="{F2195683-5E5F-41E0-A7C7-0A3960767F5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DA3AEDE-A22C-4529-8F14-E5A79122DD85}"/>
                                            </p:graphicEl>
                                          </p:spTgt>
                                        </p:tgtEl>
                                        <p:attrNameLst>
                                          <p:attrName>style.visibility</p:attrName>
                                        </p:attrNameLst>
                                      </p:cBhvr>
                                      <p:to>
                                        <p:strVal val="visible"/>
                                      </p:to>
                                    </p:set>
                                    <p:animEffect transition="in" filter="fade">
                                      <p:cBhvr>
                                        <p:cTn id="22" dur="500"/>
                                        <p:tgtEl>
                                          <p:spTgt spid="4">
                                            <p:graphicEl>
                                              <a:dgm id="{8DA3AEDE-A22C-4529-8F14-E5A79122DD85}"/>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824A4C33-FB9F-4028-A43F-B34081049F63}"/>
                                            </p:graphicEl>
                                          </p:spTgt>
                                        </p:tgtEl>
                                        <p:attrNameLst>
                                          <p:attrName>style.visibility</p:attrName>
                                        </p:attrNameLst>
                                      </p:cBhvr>
                                      <p:to>
                                        <p:strVal val="visible"/>
                                      </p:to>
                                    </p:set>
                                    <p:animEffect transition="in" filter="fade">
                                      <p:cBhvr>
                                        <p:cTn id="25" dur="500"/>
                                        <p:tgtEl>
                                          <p:spTgt spid="4">
                                            <p:graphicEl>
                                              <a:dgm id="{824A4C33-FB9F-4028-A43F-B34081049F6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sp>
        <p:nvSpPr>
          <p:cNvPr id="3" name="Content Placeholder 2"/>
          <p:cNvSpPr>
            <a:spLocks noGrp="1"/>
          </p:cNvSpPr>
          <p:nvPr>
            <p:ph idx="1"/>
          </p:nvPr>
        </p:nvSpPr>
        <p:spPr>
          <a:xfrm>
            <a:off x="1120000" y="1536867"/>
            <a:ext cx="10233800" cy="4351338"/>
          </a:xfrm>
        </p:spPr>
        <p:txBody>
          <a:bodyPr>
            <a:normAutofit/>
          </a:bodyPr>
          <a:lstStyle/>
          <a:p>
            <a:pPr marL="0" indent="0">
              <a:buNone/>
            </a:pPr>
            <a:r>
              <a:rPr lang="en-US" sz="3200" dirty="0"/>
              <a:t>Revelation 2:2 </a:t>
            </a:r>
            <a:r>
              <a:rPr lang="en-US" sz="3200" dirty="0" smtClean="0"/>
              <a:t>'I </a:t>
            </a:r>
            <a:r>
              <a:rPr lang="en-US" sz="3200" dirty="0"/>
              <a:t>know your deeds and your toil and perseverance, and that you cannot tolerate evil men, and you put to the test those who call themselves apostles, and they are not, and you found them to be false; </a:t>
            </a:r>
          </a:p>
        </p:txBody>
      </p:sp>
      <p:graphicFrame>
        <p:nvGraphicFramePr>
          <p:cNvPr id="6" name="Diagram 5"/>
          <p:cNvGraphicFramePr/>
          <p:nvPr>
            <p:extLst>
              <p:ext uri="{D42A27DB-BD31-4B8C-83A1-F6EECF244321}">
                <p14:modId xmlns:p14="http://schemas.microsoft.com/office/powerpoint/2010/main" val="1844101129"/>
              </p:ext>
            </p:extLst>
          </p:nvPr>
        </p:nvGraphicFramePr>
        <p:xfrm>
          <a:off x="838200" y="3529263"/>
          <a:ext cx="10134600" cy="2807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3645471930"/>
              </p:ext>
            </p:extLst>
          </p:nvPr>
        </p:nvGraphicFramePr>
        <p:xfrm>
          <a:off x="5389874" y="365126"/>
          <a:ext cx="5864726" cy="31641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84883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53FAB55-4979-4257-BAD2-93BBE99D1AEC}"/>
                                            </p:graphicEl>
                                          </p:spTgt>
                                        </p:tgtEl>
                                        <p:attrNameLst>
                                          <p:attrName>style.visibility</p:attrName>
                                        </p:attrNameLst>
                                      </p:cBhvr>
                                      <p:to>
                                        <p:strVal val="visible"/>
                                      </p:to>
                                    </p:set>
                                    <p:animEffect transition="in" filter="fade">
                                      <p:cBhvr>
                                        <p:cTn id="7" dur="500"/>
                                        <p:tgtEl>
                                          <p:spTgt spid="6">
                                            <p:graphicEl>
                                              <a:dgm id="{453FAB55-4979-4257-BAD2-93BBE99D1AE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4E23261E-9A2E-4781-A0CD-9195CFAF1900}"/>
                                            </p:graphicEl>
                                          </p:spTgt>
                                        </p:tgtEl>
                                        <p:attrNameLst>
                                          <p:attrName>style.visibility</p:attrName>
                                        </p:attrNameLst>
                                      </p:cBhvr>
                                      <p:to>
                                        <p:strVal val="visible"/>
                                      </p:to>
                                    </p:set>
                                    <p:animEffect transition="in" filter="fade">
                                      <p:cBhvr>
                                        <p:cTn id="12" dur="500"/>
                                        <p:tgtEl>
                                          <p:spTgt spid="6">
                                            <p:graphicEl>
                                              <a:dgm id="{4E23261E-9A2E-4781-A0CD-9195CFAF190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graphicEl>
                                              <a:dgm id="{C7AA8696-4885-4756-8C4A-C6DE3FF3976E}"/>
                                            </p:graphicEl>
                                          </p:spTgt>
                                        </p:tgtEl>
                                        <p:attrNameLst>
                                          <p:attrName>style.visibility</p:attrName>
                                        </p:attrNameLst>
                                      </p:cBhvr>
                                      <p:to>
                                        <p:strVal val="visible"/>
                                      </p:to>
                                    </p:set>
                                    <p:animEffect transition="in" filter="fade">
                                      <p:cBhvr>
                                        <p:cTn id="17" dur="500"/>
                                        <p:tgtEl>
                                          <p:spTgt spid="8">
                                            <p:graphicEl>
                                              <a:dgm id="{C7AA8696-4885-4756-8C4A-C6DE3FF3976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graphicEl>
                                              <a:dgm id="{CFD604EF-CB86-4269-9F29-84A91DFE8BE5}"/>
                                            </p:graphicEl>
                                          </p:spTgt>
                                        </p:tgtEl>
                                        <p:attrNameLst>
                                          <p:attrName>style.visibility</p:attrName>
                                        </p:attrNameLst>
                                      </p:cBhvr>
                                      <p:to>
                                        <p:strVal val="visible"/>
                                      </p:to>
                                    </p:set>
                                    <p:animEffect transition="in" filter="fade">
                                      <p:cBhvr>
                                        <p:cTn id="22" dur="500"/>
                                        <p:tgtEl>
                                          <p:spTgt spid="8">
                                            <p:graphicEl>
                                              <a:dgm id="{CFD604EF-CB86-4269-9F29-84A91DFE8BE5}"/>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C9E77C1F-6020-4DD5-8741-C3E370C1D972}"/>
                                            </p:graphicEl>
                                          </p:spTgt>
                                        </p:tgtEl>
                                        <p:attrNameLst>
                                          <p:attrName>style.visibility</p:attrName>
                                        </p:attrNameLst>
                                      </p:cBhvr>
                                      <p:to>
                                        <p:strVal val="visible"/>
                                      </p:to>
                                    </p:set>
                                    <p:animEffect transition="in" filter="fade">
                                      <p:cBhvr>
                                        <p:cTn id="27" dur="500"/>
                                        <p:tgtEl>
                                          <p:spTgt spid="6">
                                            <p:graphicEl>
                                              <a:dgm id="{C9E77C1F-6020-4DD5-8741-C3E370C1D972}"/>
                                            </p:graphicEl>
                                          </p:spTgt>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8">
                                            <p:graphicEl>
                                              <a:dgm id="{C7AA8696-4885-4756-8C4A-C6DE3FF3976E}"/>
                                            </p:graphicEl>
                                          </p:spTgt>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8">
                                            <p:graphicEl>
                                              <a:dgm id="{CFD604EF-CB86-4269-9F29-84A91DFE8BE5}"/>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8" grpId="0" uiExpand="1">
        <p:bldSub>
          <a:bldDgm bld="one"/>
        </p:bldSub>
      </p:bldGraphic>
      <p:bldGraphic spid="8" grpI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sp>
        <p:nvSpPr>
          <p:cNvPr id="3" name="Content Placeholder 2"/>
          <p:cNvSpPr>
            <a:spLocks noGrp="1"/>
          </p:cNvSpPr>
          <p:nvPr>
            <p:ph idx="1"/>
          </p:nvPr>
        </p:nvSpPr>
        <p:spPr>
          <a:xfrm>
            <a:off x="1120000" y="1536867"/>
            <a:ext cx="10233800" cy="4351338"/>
          </a:xfrm>
        </p:spPr>
        <p:txBody>
          <a:bodyPr>
            <a:normAutofit/>
          </a:bodyPr>
          <a:lstStyle/>
          <a:p>
            <a:pPr marL="0" indent="0">
              <a:buNone/>
            </a:pPr>
            <a:r>
              <a:rPr lang="en-US" sz="3200" i="1" dirty="0"/>
              <a:t>Revelation 2:3</a:t>
            </a:r>
            <a:r>
              <a:rPr lang="en-US" sz="3200" dirty="0"/>
              <a:t> </a:t>
            </a:r>
            <a:r>
              <a:rPr lang="en-US" sz="3200" dirty="0" smtClean="0"/>
              <a:t>and </a:t>
            </a:r>
            <a:r>
              <a:rPr lang="en-US" sz="3200" dirty="0"/>
              <a:t>you have perseverance and have endured for My name's sake, and have not grown weary. </a:t>
            </a:r>
          </a:p>
        </p:txBody>
      </p:sp>
      <p:graphicFrame>
        <p:nvGraphicFramePr>
          <p:cNvPr id="4" name="Diagram 3"/>
          <p:cNvGraphicFramePr/>
          <p:nvPr>
            <p:extLst>
              <p:ext uri="{D42A27DB-BD31-4B8C-83A1-F6EECF244321}">
                <p14:modId xmlns:p14="http://schemas.microsoft.com/office/powerpoint/2010/main" val="3896587519"/>
              </p:ext>
            </p:extLst>
          </p:nvPr>
        </p:nvGraphicFramePr>
        <p:xfrm>
          <a:off x="2032000" y="2695074"/>
          <a:ext cx="8128000" cy="3443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02916" y="4938004"/>
            <a:ext cx="9557084"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400" dirty="0"/>
              <a:t>Acts 20:29-30 </a:t>
            </a:r>
            <a:r>
              <a:rPr lang="en-US" sz="2400" dirty="0" smtClean="0"/>
              <a:t>  </a:t>
            </a:r>
            <a:r>
              <a:rPr lang="en-US" sz="2400" dirty="0"/>
              <a:t>"I know that after my departure savage wolves will come in among you, not sparing the flock;  and from among your own selves men will arise, speaking perverse things, to draw away the disciples after them. </a:t>
            </a:r>
          </a:p>
        </p:txBody>
      </p:sp>
    </p:spTree>
    <p:extLst>
      <p:ext uri="{BB962C8B-B14F-4D97-AF65-F5344CB8AC3E}">
        <p14:creationId xmlns:p14="http://schemas.microsoft.com/office/powerpoint/2010/main" val="317478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9BE1E732-5D7F-4FEF-8463-FB03ADD7F2BA}"/>
                                            </p:graphicEl>
                                          </p:spTgt>
                                        </p:tgtEl>
                                        <p:attrNameLst>
                                          <p:attrName>style.visibility</p:attrName>
                                        </p:attrNameLst>
                                      </p:cBhvr>
                                      <p:to>
                                        <p:strVal val="visible"/>
                                      </p:to>
                                    </p:set>
                                    <p:animEffect transition="in" filter="randombar(horizontal)">
                                      <p:cBhvr>
                                        <p:cTn id="7" dur="500"/>
                                        <p:tgtEl>
                                          <p:spTgt spid="4">
                                            <p:graphicEl>
                                              <a:dgm id="{9BE1E732-5D7F-4FEF-8463-FB03ADD7F2B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4">
                                            <p:graphicEl>
                                              <a:dgm id="{F9020E68-819E-4B40-ABA0-41F05BDE1D29}"/>
                                            </p:graphicEl>
                                          </p:spTgt>
                                        </p:tgtEl>
                                        <p:attrNameLst>
                                          <p:attrName>style.visibility</p:attrName>
                                        </p:attrNameLst>
                                      </p:cBhvr>
                                      <p:to>
                                        <p:strVal val="visible"/>
                                      </p:to>
                                    </p:set>
                                    <p:animEffect transition="in" filter="randombar(horizontal)">
                                      <p:cBhvr>
                                        <p:cTn id="19" dur="500"/>
                                        <p:tgtEl>
                                          <p:spTgt spid="4">
                                            <p:graphicEl>
                                              <a:dgm id="{F9020E68-819E-4B40-ABA0-41F05BDE1D2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sp>
        <p:nvSpPr>
          <p:cNvPr id="3" name="Content Placeholder 2"/>
          <p:cNvSpPr>
            <a:spLocks noGrp="1"/>
          </p:cNvSpPr>
          <p:nvPr>
            <p:ph idx="1"/>
          </p:nvPr>
        </p:nvSpPr>
        <p:spPr>
          <a:xfrm>
            <a:off x="1120000" y="1536867"/>
            <a:ext cx="10233800" cy="4351338"/>
          </a:xfrm>
        </p:spPr>
        <p:txBody>
          <a:bodyPr>
            <a:normAutofit/>
          </a:bodyPr>
          <a:lstStyle/>
          <a:p>
            <a:pPr marL="0" indent="0">
              <a:buNone/>
            </a:pPr>
            <a:r>
              <a:rPr lang="en-US" sz="3200" i="1" dirty="0"/>
              <a:t>Revelation 2:4 </a:t>
            </a:r>
            <a:r>
              <a:rPr lang="en-US" sz="3200" dirty="0" smtClean="0"/>
              <a:t>‘But </a:t>
            </a:r>
            <a:r>
              <a:rPr lang="en-US" sz="3200" dirty="0"/>
              <a:t>I have this against you, that you have left your first love</a:t>
            </a:r>
            <a:r>
              <a:rPr lang="en-US" sz="3200" dirty="0" smtClean="0"/>
              <a:t>.’</a:t>
            </a:r>
          </a:p>
          <a:p>
            <a:pPr marL="0" indent="0">
              <a:buNone/>
            </a:pPr>
            <a:r>
              <a:rPr lang="en-US" sz="3200" i="1" dirty="0"/>
              <a:t>Revelation 2:5 </a:t>
            </a:r>
            <a:r>
              <a:rPr lang="en-US" sz="3200" dirty="0"/>
              <a:t> 'Therefore remember from where you have fallen, and repent and do the deeds you did at first; or else I am coming to you and will remove your lampstand out of its place—unless you repent. </a:t>
            </a:r>
          </a:p>
        </p:txBody>
      </p:sp>
      <p:graphicFrame>
        <p:nvGraphicFramePr>
          <p:cNvPr id="5" name="Diagram 4"/>
          <p:cNvGraphicFramePr/>
          <p:nvPr>
            <p:extLst>
              <p:ext uri="{D42A27DB-BD31-4B8C-83A1-F6EECF244321}">
                <p14:modId xmlns:p14="http://schemas.microsoft.com/office/powerpoint/2010/main" val="1852983785"/>
              </p:ext>
            </p:extLst>
          </p:nvPr>
        </p:nvGraphicFramePr>
        <p:xfrm>
          <a:off x="2032000" y="4411578"/>
          <a:ext cx="9181432" cy="2175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9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895B84A-A3D1-4E90-BA78-0F9BCCD7B665}"/>
                                            </p:graphicEl>
                                          </p:spTgt>
                                        </p:tgtEl>
                                        <p:attrNameLst>
                                          <p:attrName>style.visibility</p:attrName>
                                        </p:attrNameLst>
                                      </p:cBhvr>
                                      <p:to>
                                        <p:strVal val="visible"/>
                                      </p:to>
                                    </p:set>
                                    <p:animEffect transition="in" filter="fade">
                                      <p:cBhvr>
                                        <p:cTn id="7" dur="500"/>
                                        <p:tgtEl>
                                          <p:spTgt spid="5">
                                            <p:graphicEl>
                                              <a:dgm id="{4895B84A-A3D1-4E90-BA78-0F9BCCD7B66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C04A934-92DC-4971-B202-2352856677ED}"/>
                                            </p:graphicEl>
                                          </p:spTgt>
                                        </p:tgtEl>
                                        <p:attrNameLst>
                                          <p:attrName>style.visibility</p:attrName>
                                        </p:attrNameLst>
                                      </p:cBhvr>
                                      <p:to>
                                        <p:strVal val="visible"/>
                                      </p:to>
                                    </p:set>
                                    <p:animEffect transition="in" filter="fade">
                                      <p:cBhvr>
                                        <p:cTn id="12" dur="500"/>
                                        <p:tgtEl>
                                          <p:spTgt spid="5">
                                            <p:graphicEl>
                                              <a:dgm id="{7C04A934-92DC-4971-B202-2352856677E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C0746EFB-8298-4F59-BCA9-7C1E3FDBF836}"/>
                                            </p:graphicEl>
                                          </p:spTgt>
                                        </p:tgtEl>
                                        <p:attrNameLst>
                                          <p:attrName>style.visibility</p:attrName>
                                        </p:attrNameLst>
                                      </p:cBhvr>
                                      <p:to>
                                        <p:strVal val="visible"/>
                                      </p:to>
                                    </p:set>
                                    <p:animEffect transition="in" filter="fade">
                                      <p:cBhvr>
                                        <p:cTn id="15" dur="500"/>
                                        <p:tgtEl>
                                          <p:spTgt spid="5">
                                            <p:graphicEl>
                                              <a:dgm id="{C0746EFB-8298-4F59-BCA9-7C1E3FDBF83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46A09D4A-ABF9-49EE-9B1A-76450836983E}"/>
                                            </p:graphicEl>
                                          </p:spTgt>
                                        </p:tgtEl>
                                        <p:attrNameLst>
                                          <p:attrName>style.visibility</p:attrName>
                                        </p:attrNameLst>
                                      </p:cBhvr>
                                      <p:to>
                                        <p:strVal val="visible"/>
                                      </p:to>
                                    </p:set>
                                    <p:animEffect transition="in" filter="fade">
                                      <p:cBhvr>
                                        <p:cTn id="18" dur="500"/>
                                        <p:tgtEl>
                                          <p:spTgt spid="5">
                                            <p:graphicEl>
                                              <a:dgm id="{46A09D4A-ABF9-49EE-9B1A-76450836983E}"/>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9D1DF018-8355-44BB-A6B2-B3DBDA32555F}"/>
                                            </p:graphicEl>
                                          </p:spTgt>
                                        </p:tgtEl>
                                        <p:attrNameLst>
                                          <p:attrName>style.visibility</p:attrName>
                                        </p:attrNameLst>
                                      </p:cBhvr>
                                      <p:to>
                                        <p:strVal val="visible"/>
                                      </p:to>
                                    </p:set>
                                    <p:animEffect transition="in" filter="fade">
                                      <p:cBhvr>
                                        <p:cTn id="23" dur="500"/>
                                        <p:tgtEl>
                                          <p:spTgt spid="5">
                                            <p:graphicEl>
                                              <a:dgm id="{9D1DF018-8355-44BB-A6B2-B3DBDA32555F}"/>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86ADED32-3443-4770-86B2-9CC933DF0A62}"/>
                                            </p:graphicEl>
                                          </p:spTgt>
                                        </p:tgtEl>
                                        <p:attrNameLst>
                                          <p:attrName>style.visibility</p:attrName>
                                        </p:attrNameLst>
                                      </p:cBhvr>
                                      <p:to>
                                        <p:strVal val="visible"/>
                                      </p:to>
                                    </p:set>
                                    <p:animEffect transition="in" filter="fade">
                                      <p:cBhvr>
                                        <p:cTn id="26" dur="500"/>
                                        <p:tgtEl>
                                          <p:spTgt spid="5">
                                            <p:graphicEl>
                                              <a:dgm id="{86ADED32-3443-4770-86B2-9CC933DF0A6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0773B31C-CCF6-49F8-A42E-2E54D721AD3E}"/>
                                            </p:graphicEl>
                                          </p:spTgt>
                                        </p:tgtEl>
                                        <p:attrNameLst>
                                          <p:attrName>style.visibility</p:attrName>
                                        </p:attrNameLst>
                                      </p:cBhvr>
                                      <p:to>
                                        <p:strVal val="visible"/>
                                      </p:to>
                                    </p:set>
                                    <p:animEffect transition="in" filter="fade">
                                      <p:cBhvr>
                                        <p:cTn id="29" dur="500"/>
                                        <p:tgtEl>
                                          <p:spTgt spid="5">
                                            <p:graphicEl>
                                              <a:dgm id="{0773B31C-CCF6-49F8-A42E-2E54D721AD3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5CDD8B69-D077-43D5-A38A-49385458B148}"/>
                                            </p:graphicEl>
                                          </p:spTgt>
                                        </p:tgtEl>
                                        <p:attrNameLst>
                                          <p:attrName>style.visibility</p:attrName>
                                        </p:attrNameLst>
                                      </p:cBhvr>
                                      <p:to>
                                        <p:strVal val="visible"/>
                                      </p:to>
                                    </p:set>
                                    <p:animEffect transition="in" filter="fade">
                                      <p:cBhvr>
                                        <p:cTn id="32" dur="500"/>
                                        <p:tgtEl>
                                          <p:spTgt spid="5">
                                            <p:graphicEl>
                                              <a:dgm id="{5CDD8B69-D077-43D5-A38A-49385458B14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12203357"/>
              </p:ext>
            </p:extLst>
          </p:nvPr>
        </p:nvGraphicFramePr>
        <p:xfrm>
          <a:off x="206375" y="1475875"/>
          <a:ext cx="5312109" cy="5101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1860481863"/>
              </p:ext>
            </p:extLst>
          </p:nvPr>
        </p:nvGraphicFramePr>
        <p:xfrm>
          <a:off x="6712284" y="1475875"/>
          <a:ext cx="4641516" cy="48447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2833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F444D3E-D443-4FA6-8DC2-8D578E934E04}"/>
                                            </p:graphicEl>
                                          </p:spTgt>
                                        </p:tgtEl>
                                        <p:attrNameLst>
                                          <p:attrName>style.visibility</p:attrName>
                                        </p:attrNameLst>
                                      </p:cBhvr>
                                      <p:to>
                                        <p:strVal val="visible"/>
                                      </p:to>
                                    </p:set>
                                    <p:animEffect transition="in" filter="fade">
                                      <p:cBhvr>
                                        <p:cTn id="7" dur="500"/>
                                        <p:tgtEl>
                                          <p:spTgt spid="6">
                                            <p:graphicEl>
                                              <a:dgm id="{6F444D3E-D443-4FA6-8DC2-8D578E934E0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BD748135-ED40-4290-95B9-D7F918401262}"/>
                                            </p:graphicEl>
                                          </p:spTgt>
                                        </p:tgtEl>
                                        <p:attrNameLst>
                                          <p:attrName>style.visibility</p:attrName>
                                        </p:attrNameLst>
                                      </p:cBhvr>
                                      <p:to>
                                        <p:strVal val="visible"/>
                                      </p:to>
                                    </p:set>
                                    <p:animEffect transition="in" filter="fade">
                                      <p:cBhvr>
                                        <p:cTn id="12" dur="500"/>
                                        <p:tgtEl>
                                          <p:spTgt spid="6">
                                            <p:graphicEl>
                                              <a:dgm id="{BD748135-ED40-4290-95B9-D7F918401262}"/>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0DEE8DB3-1543-407A-9125-3362624CF5D7}"/>
                                            </p:graphicEl>
                                          </p:spTgt>
                                        </p:tgtEl>
                                        <p:attrNameLst>
                                          <p:attrName>style.visibility</p:attrName>
                                        </p:attrNameLst>
                                      </p:cBhvr>
                                      <p:to>
                                        <p:strVal val="visible"/>
                                      </p:to>
                                    </p:set>
                                    <p:animEffect transition="in" filter="fade">
                                      <p:cBhvr>
                                        <p:cTn id="15" dur="500"/>
                                        <p:tgtEl>
                                          <p:spTgt spid="6">
                                            <p:graphicEl>
                                              <a:dgm id="{0DEE8DB3-1543-407A-9125-3362624CF5D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E6094AA1-3721-4E9C-903B-DE0BFDCE102E}"/>
                                            </p:graphicEl>
                                          </p:spTgt>
                                        </p:tgtEl>
                                        <p:attrNameLst>
                                          <p:attrName>style.visibility</p:attrName>
                                        </p:attrNameLst>
                                      </p:cBhvr>
                                      <p:to>
                                        <p:strVal val="visible"/>
                                      </p:to>
                                    </p:set>
                                    <p:animEffect transition="in" filter="fade">
                                      <p:cBhvr>
                                        <p:cTn id="20" dur="500"/>
                                        <p:tgtEl>
                                          <p:spTgt spid="6">
                                            <p:graphicEl>
                                              <a:dgm id="{E6094AA1-3721-4E9C-903B-DE0BFDCE102E}"/>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93834224-D555-4923-BED8-347F744F3A9D}"/>
                                            </p:graphicEl>
                                          </p:spTgt>
                                        </p:tgtEl>
                                        <p:attrNameLst>
                                          <p:attrName>style.visibility</p:attrName>
                                        </p:attrNameLst>
                                      </p:cBhvr>
                                      <p:to>
                                        <p:strVal val="visible"/>
                                      </p:to>
                                    </p:set>
                                    <p:animEffect transition="in" filter="fade">
                                      <p:cBhvr>
                                        <p:cTn id="23" dur="500"/>
                                        <p:tgtEl>
                                          <p:spTgt spid="6">
                                            <p:graphicEl>
                                              <a:dgm id="{93834224-D555-4923-BED8-347F744F3A9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7095EA4F-A33B-4F73-888B-595C1BB25530}"/>
                                            </p:graphicEl>
                                          </p:spTgt>
                                        </p:tgtEl>
                                        <p:attrNameLst>
                                          <p:attrName>style.visibility</p:attrName>
                                        </p:attrNameLst>
                                      </p:cBhvr>
                                      <p:to>
                                        <p:strVal val="visible"/>
                                      </p:to>
                                    </p:set>
                                    <p:animEffect transition="in" filter="fade">
                                      <p:cBhvr>
                                        <p:cTn id="26" dur="500"/>
                                        <p:tgtEl>
                                          <p:spTgt spid="6">
                                            <p:graphicEl>
                                              <a:dgm id="{7095EA4F-A33B-4F73-888B-595C1BB2553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graphicEl>
                                              <a:dgm id="{AD71391E-822D-4FE3-82A5-3A542F4FE6E8}"/>
                                            </p:graphicEl>
                                          </p:spTgt>
                                        </p:tgtEl>
                                        <p:attrNameLst>
                                          <p:attrName>style.visibility</p:attrName>
                                        </p:attrNameLst>
                                      </p:cBhvr>
                                      <p:to>
                                        <p:strVal val="visible"/>
                                      </p:to>
                                    </p:set>
                                    <p:animEffect transition="in" filter="fade">
                                      <p:cBhvr>
                                        <p:cTn id="31" dur="500"/>
                                        <p:tgtEl>
                                          <p:spTgt spid="6">
                                            <p:graphicEl>
                                              <a:dgm id="{AD71391E-822D-4FE3-82A5-3A542F4FE6E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4E8DC43C-2F03-4382-B6D6-AC83673B7D1C}"/>
                                            </p:graphicEl>
                                          </p:spTgt>
                                        </p:tgtEl>
                                        <p:attrNameLst>
                                          <p:attrName>style.visibility</p:attrName>
                                        </p:attrNameLst>
                                      </p:cBhvr>
                                      <p:to>
                                        <p:strVal val="visible"/>
                                      </p:to>
                                    </p:set>
                                    <p:animEffect transition="in" filter="fade">
                                      <p:cBhvr>
                                        <p:cTn id="36" dur="500"/>
                                        <p:tgtEl>
                                          <p:spTgt spid="7">
                                            <p:graphicEl>
                                              <a:dgm id="{4E8DC43C-2F03-4382-B6D6-AC83673B7D1C}"/>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4EA1A4DF-5AB8-498B-B070-2294BD43FA84}"/>
                                            </p:graphicEl>
                                          </p:spTgt>
                                        </p:tgtEl>
                                        <p:attrNameLst>
                                          <p:attrName>style.visibility</p:attrName>
                                        </p:attrNameLst>
                                      </p:cBhvr>
                                      <p:to>
                                        <p:strVal val="visible"/>
                                      </p:to>
                                    </p:set>
                                    <p:animEffect transition="in" filter="fade">
                                      <p:cBhvr>
                                        <p:cTn id="41" dur="500"/>
                                        <p:tgtEl>
                                          <p:spTgt spid="7">
                                            <p:graphicEl>
                                              <a:dgm id="{4EA1A4DF-5AB8-498B-B070-2294BD43FA84}"/>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graphicEl>
                                              <a:dgm id="{9F5DFE2D-1482-4B13-A30E-8CAA22838AEE}"/>
                                            </p:graphicEl>
                                          </p:spTgt>
                                        </p:tgtEl>
                                        <p:attrNameLst>
                                          <p:attrName>style.visibility</p:attrName>
                                        </p:attrNameLst>
                                      </p:cBhvr>
                                      <p:to>
                                        <p:strVal val="visible"/>
                                      </p:to>
                                    </p:set>
                                    <p:animEffect transition="in" filter="fade">
                                      <p:cBhvr>
                                        <p:cTn id="46" dur="500"/>
                                        <p:tgtEl>
                                          <p:spTgt spid="7">
                                            <p:graphicEl>
                                              <a:dgm id="{9F5DFE2D-1482-4B13-A30E-8CAA22838AEE}"/>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6F033DF6-425D-4F0C-A802-29F1BA3A9A08}"/>
                                            </p:graphicEl>
                                          </p:spTgt>
                                        </p:tgtEl>
                                        <p:attrNameLst>
                                          <p:attrName>style.visibility</p:attrName>
                                        </p:attrNameLst>
                                      </p:cBhvr>
                                      <p:to>
                                        <p:strVal val="visible"/>
                                      </p:to>
                                    </p:set>
                                    <p:animEffect transition="in" filter="fade">
                                      <p:cBhvr>
                                        <p:cTn id="51" dur="500"/>
                                        <p:tgtEl>
                                          <p:spTgt spid="7">
                                            <p:graphicEl>
                                              <a:dgm id="{6F033DF6-425D-4F0C-A802-29F1BA3A9A08}"/>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graphicEl>
                                              <a:dgm id="{20E43B0E-2D84-463F-A57C-E1A534B1F230}"/>
                                            </p:graphicEl>
                                          </p:spTgt>
                                        </p:tgtEl>
                                        <p:attrNameLst>
                                          <p:attrName>style.visibility</p:attrName>
                                        </p:attrNameLst>
                                      </p:cBhvr>
                                      <p:to>
                                        <p:strVal val="visible"/>
                                      </p:to>
                                    </p:set>
                                    <p:animEffect transition="in" filter="fade">
                                      <p:cBhvr>
                                        <p:cTn id="56" dur="500"/>
                                        <p:tgtEl>
                                          <p:spTgt spid="7">
                                            <p:graphicEl>
                                              <a:dgm id="{20E43B0E-2D84-463F-A57C-E1A534B1F230}"/>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graphicEl>
                                              <a:dgm id="{920F1BA6-E9B1-4627-97D4-C1BAF6E71336}"/>
                                            </p:graphicEl>
                                          </p:spTgt>
                                        </p:tgtEl>
                                        <p:attrNameLst>
                                          <p:attrName>style.visibility</p:attrName>
                                        </p:attrNameLst>
                                      </p:cBhvr>
                                      <p:to>
                                        <p:strVal val="visible"/>
                                      </p:to>
                                    </p:set>
                                    <p:animEffect transition="in" filter="fade">
                                      <p:cBhvr>
                                        <p:cTn id="61" dur="500"/>
                                        <p:tgtEl>
                                          <p:spTgt spid="7">
                                            <p:graphicEl>
                                              <a:dgm id="{920F1BA6-E9B1-4627-97D4-C1BAF6E7133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Graphic spid="7"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39466340"/>
              </p:ext>
            </p:extLst>
          </p:nvPr>
        </p:nvGraphicFramePr>
        <p:xfrm>
          <a:off x="1168126" y="1690688"/>
          <a:ext cx="3628463" cy="463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5368723" y="1578007"/>
            <a:ext cx="5586318" cy="4309445"/>
          </a:xfrm>
          <a:prstGeom prst="rect">
            <a:avLst/>
          </a:prstGeom>
        </p:spPr>
      </p:pic>
      <p:pic>
        <p:nvPicPr>
          <p:cNvPr id="5" name="Picture 4"/>
          <p:cNvPicPr>
            <a:picLocks noChangeAspect="1"/>
          </p:cNvPicPr>
          <p:nvPr/>
        </p:nvPicPr>
        <p:blipFill>
          <a:blip r:embed="rId9"/>
          <a:stretch>
            <a:fillRect/>
          </a:stretch>
        </p:blipFill>
        <p:spPr>
          <a:xfrm>
            <a:off x="4448096" y="1976145"/>
            <a:ext cx="7427572" cy="4068428"/>
          </a:xfrm>
          <a:prstGeom prst="rect">
            <a:avLst/>
          </a:prstGeom>
        </p:spPr>
      </p:pic>
      <p:sp>
        <p:nvSpPr>
          <p:cNvPr id="9" name="Rectangle 8"/>
          <p:cNvSpPr/>
          <p:nvPr/>
        </p:nvSpPr>
        <p:spPr>
          <a:xfrm>
            <a:off x="4448096" y="5088795"/>
            <a:ext cx="7427572" cy="830997"/>
          </a:xfrm>
          <a:prstGeom prst="rect">
            <a:avLst/>
          </a:prstGeom>
        </p:spPr>
        <p:txBody>
          <a:bodyPr wrap="square">
            <a:spAutoFit/>
          </a:bodyPr>
          <a:lstStyle/>
          <a:p>
            <a:r>
              <a:rPr lang="en-US" sz="2400" dirty="0"/>
              <a:t>John 4:23 </a:t>
            </a:r>
            <a:r>
              <a:rPr lang="en-US" sz="2400" dirty="0" smtClean="0"/>
              <a:t>…true </a:t>
            </a:r>
            <a:r>
              <a:rPr lang="en-US" sz="2400" dirty="0"/>
              <a:t>worshipers will worship the Father in spirit and truth, for the Father is seeking such </a:t>
            </a:r>
            <a:r>
              <a:rPr lang="en-US" sz="2400" dirty="0" smtClean="0"/>
              <a:t>people…</a:t>
            </a:r>
            <a:endParaRPr lang="en-US" sz="2400" dirty="0"/>
          </a:p>
        </p:txBody>
      </p:sp>
      <p:pic>
        <p:nvPicPr>
          <p:cNvPr id="11" name="Picture 10"/>
          <p:cNvPicPr>
            <a:picLocks noChangeAspect="1"/>
          </p:cNvPicPr>
          <p:nvPr/>
        </p:nvPicPr>
        <p:blipFill rotWithShape="1">
          <a:blip r:embed="rId10"/>
          <a:srcRect l="5555" t="31350" r="7115" b="5429"/>
          <a:stretch/>
        </p:blipFill>
        <p:spPr>
          <a:xfrm>
            <a:off x="4448096" y="2439857"/>
            <a:ext cx="7035847" cy="3141003"/>
          </a:xfrm>
          <a:prstGeom prst="rect">
            <a:avLst/>
          </a:prstGeom>
        </p:spPr>
      </p:pic>
      <p:pic>
        <p:nvPicPr>
          <p:cNvPr id="12" name="Picture 2" descr="http://abcnewsradioonline.com/storage/news-images/2015-Terror-In-Paris-OPen-Animation_Still.jpg?__SQUARESPACE_CACHEVERSION=142081053569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8096" y="1545667"/>
            <a:ext cx="3240889" cy="1821071"/>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13"/>
          <p:cNvPicPr>
            <a:picLocks noChangeAspect="1"/>
          </p:cNvPicPr>
          <p:nvPr/>
        </p:nvPicPr>
        <p:blipFill rotWithShape="1">
          <a:blip r:embed="rId12">
            <a:extLst>
              <a:ext uri="{BEBA8EAE-BF5A-486C-A8C5-ECC9F3942E4B}">
                <a14:imgProps xmlns:a14="http://schemas.microsoft.com/office/drawing/2010/main">
                  <a14:imgLayer r:embed="rId13">
                    <a14:imgEffect>
                      <a14:brightnessContrast contrast="-40000"/>
                    </a14:imgEffect>
                  </a14:imgLayer>
                </a14:imgProps>
              </a:ext>
            </a:extLst>
          </a:blip>
          <a:srcRect t="20758" b="31635"/>
          <a:stretch/>
        </p:blipFill>
        <p:spPr>
          <a:xfrm>
            <a:off x="4448096" y="5004328"/>
            <a:ext cx="5983167" cy="1251285"/>
          </a:xfrm>
          <a:prstGeom prst="rect">
            <a:avLst/>
          </a:prstGeom>
        </p:spPr>
      </p:pic>
    </p:spTree>
    <p:extLst>
      <p:ext uri="{BB962C8B-B14F-4D97-AF65-F5344CB8AC3E}">
        <p14:creationId xmlns:p14="http://schemas.microsoft.com/office/powerpoint/2010/main" val="415972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F407266-EDA7-4AE1-A992-5A4B379D29FA}"/>
                                            </p:graphicEl>
                                          </p:spTgt>
                                        </p:tgtEl>
                                        <p:attrNameLst>
                                          <p:attrName>style.visibility</p:attrName>
                                        </p:attrNameLst>
                                      </p:cBhvr>
                                      <p:to>
                                        <p:strVal val="visible"/>
                                      </p:to>
                                    </p:set>
                                    <p:animEffect transition="in" filter="fade">
                                      <p:cBhvr>
                                        <p:cTn id="7" dur="500"/>
                                        <p:tgtEl>
                                          <p:spTgt spid="4">
                                            <p:graphicEl>
                                              <a:dgm id="{1F407266-EDA7-4AE1-A992-5A4B379D29F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F0F9071-E39A-40B1-A462-C8958706C217}"/>
                                            </p:graphicEl>
                                          </p:spTgt>
                                        </p:tgtEl>
                                        <p:attrNameLst>
                                          <p:attrName>style.visibility</p:attrName>
                                        </p:attrNameLst>
                                      </p:cBhvr>
                                      <p:to>
                                        <p:strVal val="visible"/>
                                      </p:to>
                                    </p:set>
                                    <p:animEffect transition="in" filter="fade">
                                      <p:cBhvr>
                                        <p:cTn id="12" dur="500"/>
                                        <p:tgtEl>
                                          <p:spTgt spid="4">
                                            <p:graphicEl>
                                              <a:dgm id="{EF0F9071-E39A-40B1-A462-C8958706C217}"/>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B42EC03D-A3D1-416C-AEEE-BB2AD53D0BB2}"/>
                                            </p:graphicEl>
                                          </p:spTgt>
                                        </p:tgtEl>
                                        <p:attrNameLst>
                                          <p:attrName>style.visibility</p:attrName>
                                        </p:attrNameLst>
                                      </p:cBhvr>
                                      <p:to>
                                        <p:strVal val="visible"/>
                                      </p:to>
                                    </p:set>
                                    <p:animEffect transition="in" filter="fade">
                                      <p:cBhvr>
                                        <p:cTn id="15" dur="500"/>
                                        <p:tgtEl>
                                          <p:spTgt spid="4">
                                            <p:graphicEl>
                                              <a:dgm id="{B42EC03D-A3D1-416C-AEEE-BB2AD53D0BB2}"/>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graphicEl>
                                              <a:dgm id="{0E8A991C-1AB9-485D-8352-BF3307C86794}"/>
                                            </p:graphicEl>
                                          </p:spTgt>
                                        </p:tgtEl>
                                        <p:attrNameLst>
                                          <p:attrName>style.visibility</p:attrName>
                                        </p:attrNameLst>
                                      </p:cBhvr>
                                      <p:to>
                                        <p:strVal val="visible"/>
                                      </p:to>
                                    </p:set>
                                    <p:animEffect transition="in" filter="fade">
                                      <p:cBhvr>
                                        <p:cTn id="26" dur="500"/>
                                        <p:tgtEl>
                                          <p:spTgt spid="4">
                                            <p:graphicEl>
                                              <a:dgm id="{0E8A991C-1AB9-485D-8352-BF3307C86794}"/>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D844B425-ABD4-40AB-9740-7E81A2462F46}"/>
                                            </p:graphicEl>
                                          </p:spTgt>
                                        </p:tgtEl>
                                        <p:attrNameLst>
                                          <p:attrName>style.visibility</p:attrName>
                                        </p:attrNameLst>
                                      </p:cBhvr>
                                      <p:to>
                                        <p:strVal val="visible"/>
                                      </p:to>
                                    </p:set>
                                    <p:animEffect transition="in" filter="fade">
                                      <p:cBhvr>
                                        <p:cTn id="29" dur="500"/>
                                        <p:tgtEl>
                                          <p:spTgt spid="4">
                                            <p:graphicEl>
                                              <a:dgm id="{D844B425-ABD4-40AB-9740-7E81A2462F46}"/>
                                            </p:graphic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094D0F1D-AFFD-4C53-9864-06B01BE723BE}"/>
                                            </p:graphicEl>
                                          </p:spTgt>
                                        </p:tgtEl>
                                        <p:attrNameLst>
                                          <p:attrName>style.visibility</p:attrName>
                                        </p:attrNameLst>
                                      </p:cBhvr>
                                      <p:to>
                                        <p:strVal val="visible"/>
                                      </p:to>
                                    </p:set>
                                    <p:animEffect transition="in" filter="fade">
                                      <p:cBhvr>
                                        <p:cTn id="37" dur="500"/>
                                        <p:tgtEl>
                                          <p:spTgt spid="4">
                                            <p:graphicEl>
                                              <a:dgm id="{094D0F1D-AFFD-4C53-9864-06B01BE723BE}"/>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C432F6C9-1E39-472B-813E-17B8DDF673F9}"/>
                                            </p:graphicEl>
                                          </p:spTgt>
                                        </p:tgtEl>
                                        <p:attrNameLst>
                                          <p:attrName>style.visibility</p:attrName>
                                        </p:attrNameLst>
                                      </p:cBhvr>
                                      <p:to>
                                        <p:strVal val="visible"/>
                                      </p:to>
                                    </p:set>
                                    <p:animEffect transition="in" filter="fade">
                                      <p:cBhvr>
                                        <p:cTn id="40" dur="500"/>
                                        <p:tgtEl>
                                          <p:spTgt spid="4">
                                            <p:graphicEl>
                                              <a:dgm id="{C432F6C9-1E39-472B-813E-17B8DDF673F9}"/>
                                            </p:graphic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randombar(horizont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22225">
                  <a:solidFill>
                    <a:schemeClr val="accent2"/>
                  </a:solidFill>
                  <a:prstDash val="solid"/>
                </a:ln>
                <a:solidFill>
                  <a:schemeClr val="accent2">
                    <a:lumMod val="40000"/>
                    <a:lumOff val="60000"/>
                  </a:schemeClr>
                </a:solidFill>
              </a:rPr>
              <a:t>Christianity, </a:t>
            </a:r>
            <a:r>
              <a:rPr lang="en-US" b="1" dirty="0" err="1" smtClean="0">
                <a:ln w="22225">
                  <a:solidFill>
                    <a:schemeClr val="accent2"/>
                  </a:solidFill>
                  <a:prstDash val="solid"/>
                </a:ln>
                <a:solidFill>
                  <a:schemeClr val="accent2">
                    <a:lumMod val="40000"/>
                    <a:lumOff val="60000"/>
                  </a:schemeClr>
                </a:solidFill>
              </a:rPr>
              <a:t>Inc</a:t>
            </a:r>
            <a:r>
              <a:rPr lang="en-US" b="1" dirty="0" smtClean="0">
                <a:ln w="22225">
                  <a:solidFill>
                    <a:schemeClr val="accent2"/>
                  </a:solidFill>
                  <a:prstDash val="solid"/>
                </a:ln>
                <a:solidFill>
                  <a:schemeClr val="accent2">
                    <a:lumMod val="40000"/>
                    <a:lumOff val="60000"/>
                  </a:schemeClr>
                </a:solidFill>
              </a:rPr>
              <a:t>: </a:t>
            </a:r>
            <a:r>
              <a:rPr lang="en-US" b="1" i="1" dirty="0" smtClean="0">
                <a:ln w="22225">
                  <a:solidFill>
                    <a:schemeClr val="accent2"/>
                  </a:solidFill>
                  <a:prstDash val="solid"/>
                </a:ln>
                <a:solidFill>
                  <a:schemeClr val="accent2">
                    <a:lumMod val="40000"/>
                    <a:lumOff val="60000"/>
                  </a:schemeClr>
                </a:solidFill>
              </a:rPr>
              <a:t>Ephesus</a:t>
            </a:r>
            <a:endParaRPr lang="en-US" b="1" i="1" dirty="0">
              <a:ln w="22225">
                <a:solidFill>
                  <a:schemeClr val="accent2"/>
                </a:solidFill>
                <a:prstDash val="solid"/>
              </a:ln>
              <a:solidFill>
                <a:schemeClr val="accent2">
                  <a:lumMod val="40000"/>
                  <a:lumOff val="60000"/>
                </a:schemeClr>
              </a:solidFill>
            </a:endParaRPr>
          </a:p>
        </p:txBody>
      </p:sp>
      <p:sp>
        <p:nvSpPr>
          <p:cNvPr id="3" name="Content Placeholder 2"/>
          <p:cNvSpPr>
            <a:spLocks noGrp="1"/>
          </p:cNvSpPr>
          <p:nvPr>
            <p:ph idx="1"/>
          </p:nvPr>
        </p:nvSpPr>
        <p:spPr/>
        <p:txBody>
          <a:bodyPr/>
          <a:lstStyle/>
          <a:p>
            <a:pPr marL="0" indent="0">
              <a:buNone/>
            </a:pPr>
            <a:r>
              <a:rPr lang="en-US" i="1" dirty="0"/>
              <a:t>Revelation 2:6 </a:t>
            </a:r>
            <a:r>
              <a:rPr lang="en-US" dirty="0"/>
              <a:t> Yet this you have: you hate the works of the </a:t>
            </a:r>
            <a:r>
              <a:rPr lang="en-US" dirty="0" err="1"/>
              <a:t>Nicolaitans</a:t>
            </a:r>
            <a:r>
              <a:rPr lang="en-US" dirty="0"/>
              <a:t>, which I also hate. </a:t>
            </a:r>
            <a:endParaRPr lang="en-US" dirty="0" smtClean="0"/>
          </a:p>
          <a:p>
            <a:pPr marL="0" indent="0">
              <a:buNone/>
            </a:pPr>
            <a:r>
              <a:rPr lang="en-US" i="1" dirty="0"/>
              <a:t>Revelation 2:7 </a:t>
            </a:r>
            <a:r>
              <a:rPr lang="en-US" i="1" dirty="0" smtClean="0"/>
              <a:t> </a:t>
            </a:r>
            <a:r>
              <a:rPr lang="en-US" dirty="0"/>
              <a:t> He who has an ear, let him hear what the Spirit says to the churches. To the one who conquers I will grant to eat of the tree of life, which is in the paradise of God.’ </a:t>
            </a:r>
          </a:p>
        </p:txBody>
      </p:sp>
      <p:sp>
        <p:nvSpPr>
          <p:cNvPr id="6" name="Rectangle 5"/>
          <p:cNvSpPr/>
          <p:nvPr/>
        </p:nvSpPr>
        <p:spPr>
          <a:xfrm>
            <a:off x="838200" y="4753888"/>
            <a:ext cx="6096000" cy="95410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r>
              <a:rPr lang="en-US" sz="2800" dirty="0"/>
              <a:t>1 John 5:4 </a:t>
            </a:r>
            <a:r>
              <a:rPr lang="en-US" sz="2800" dirty="0" smtClean="0"/>
              <a:t>this </a:t>
            </a:r>
            <a:r>
              <a:rPr lang="en-US" sz="2800" dirty="0"/>
              <a:t>is the victory that has overcome the world—our faith. </a:t>
            </a:r>
          </a:p>
        </p:txBody>
      </p:sp>
      <p:pic>
        <p:nvPicPr>
          <p:cNvPr id="7" name="Picture 6"/>
          <p:cNvPicPr>
            <a:picLocks noChangeAspect="1"/>
          </p:cNvPicPr>
          <p:nvPr/>
        </p:nvPicPr>
        <p:blipFill>
          <a:blip r:embed="rId3"/>
          <a:stretch>
            <a:fillRect/>
          </a:stretch>
        </p:blipFill>
        <p:spPr>
          <a:xfrm>
            <a:off x="7216000" y="4001294"/>
            <a:ext cx="4572000" cy="2590800"/>
          </a:xfrm>
          <a:prstGeom prst="rect">
            <a:avLst/>
          </a:prstGeom>
        </p:spPr>
      </p:pic>
    </p:spTree>
    <p:extLst>
      <p:ext uri="{BB962C8B-B14F-4D97-AF65-F5344CB8AC3E}">
        <p14:creationId xmlns:p14="http://schemas.microsoft.com/office/powerpoint/2010/main" val="255508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7 churches: </a:t>
            </a:r>
            <a:r>
              <a:rPr lang="en-US" i="1" dirty="0" smtClean="0"/>
              <a:t>what are they?</a:t>
            </a:r>
            <a:endParaRPr lang="en-US" i="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365531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“Lost their first love…”</a:t>
            </a:r>
            <a:endParaRPr lang="en-US" dirty="0"/>
          </a:p>
        </p:txBody>
      </p:sp>
      <p:sp>
        <p:nvSpPr>
          <p:cNvPr id="3" name="Content Placeholder 2"/>
          <p:cNvSpPr>
            <a:spLocks noGrp="1"/>
          </p:cNvSpPr>
          <p:nvPr>
            <p:ph idx="1"/>
          </p:nvPr>
        </p:nvSpPr>
        <p:spPr/>
        <p:txBody>
          <a:bodyPr/>
          <a:lstStyle/>
          <a:p>
            <a:r>
              <a:rPr lang="en-US" dirty="0" smtClean="0"/>
              <a:t>See Luke 10:20 –"</a:t>
            </a:r>
            <a:r>
              <a:rPr lang="en-US" dirty="0"/>
              <a:t>Behold, I have given you authority to tread on serpents and scorpions, and over all the power of the enemy, and nothing will injure you.  "Nevertheless do not rejoice in this, that the spirits are subject to you, but </a:t>
            </a:r>
            <a:r>
              <a:rPr lang="en-US" b="1" u="sng" dirty="0"/>
              <a:t>rejoice that your names are recorded in heaven</a:t>
            </a:r>
            <a:r>
              <a:rPr lang="en-US" dirty="0"/>
              <a:t>." </a:t>
            </a:r>
          </a:p>
        </p:txBody>
      </p:sp>
    </p:spTree>
    <p:extLst>
      <p:ext uri="{BB962C8B-B14F-4D97-AF65-F5344CB8AC3E}">
        <p14:creationId xmlns:p14="http://schemas.microsoft.com/office/powerpoint/2010/main" val="2871262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8454"/>
          </a:xfrm>
        </p:spPr>
        <p:txBody>
          <a:bodyPr/>
          <a:lstStyle/>
          <a:p>
            <a:r>
              <a:rPr lang="en-US" b="1" dirty="0" smtClean="0">
                <a:ln w="22225">
                  <a:solidFill>
                    <a:schemeClr val="accent2"/>
                  </a:solidFill>
                  <a:prstDash val="solid"/>
                </a:ln>
                <a:solidFill>
                  <a:schemeClr val="accent2">
                    <a:lumMod val="40000"/>
                    <a:lumOff val="60000"/>
                  </a:schemeClr>
                </a:solidFill>
              </a:rPr>
              <a:t>World in Confusion</a:t>
            </a:r>
            <a:endParaRPr lang="en-US" b="1" dirty="0">
              <a:ln w="22225">
                <a:solidFill>
                  <a:schemeClr val="accent2"/>
                </a:solidFill>
                <a:prstDash val="solid"/>
              </a:ln>
              <a:solidFill>
                <a:schemeClr val="accent2">
                  <a:lumMod val="40000"/>
                  <a:lumOff val="60000"/>
                </a:schemeClr>
              </a:solidFill>
            </a:endParaRPr>
          </a:p>
        </p:txBody>
      </p:sp>
      <p:pic>
        <p:nvPicPr>
          <p:cNvPr id="2050" name="Picture 2" descr="http://abcnewsradioonline.com/storage/news-images/2015-Terror-In-Paris-OPen-Animation_Still.jpg?__SQUARESPACE_CACHEVERSION=142081053569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93474"/>
            <a:ext cx="6000750" cy="3371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5921042" y="1134038"/>
            <a:ext cx="6096000" cy="4572000"/>
          </a:xfrm>
          <a:prstGeom prst="rect">
            <a:avLst/>
          </a:prstGeom>
        </p:spPr>
      </p:pic>
      <p:pic>
        <p:nvPicPr>
          <p:cNvPr id="10" name="Picture 9"/>
          <p:cNvPicPr>
            <a:picLocks noChangeAspect="1"/>
          </p:cNvPicPr>
          <p:nvPr/>
        </p:nvPicPr>
        <p:blipFill>
          <a:blip r:embed="rId5"/>
          <a:stretch>
            <a:fillRect/>
          </a:stretch>
        </p:blipFill>
        <p:spPr>
          <a:xfrm>
            <a:off x="2022809" y="1134038"/>
            <a:ext cx="8146381" cy="4585249"/>
          </a:xfrm>
          <a:prstGeom prst="rect">
            <a:avLst/>
          </a:prstGeom>
        </p:spPr>
      </p:pic>
      <p:pic>
        <p:nvPicPr>
          <p:cNvPr id="2052" name="Picture 4" descr="http://static.guim.co.uk/sys-images/Guardian/Pix/pictures/2015/1/10/1420899002155/Officials-join-hundreds-o-0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8575" y="1363579"/>
            <a:ext cx="7215348" cy="43292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6972934" y="1401544"/>
            <a:ext cx="4868513" cy="3755710"/>
          </a:xfrm>
          <a:prstGeom prst="rect">
            <a:avLst/>
          </a:prstGeom>
        </p:spPr>
      </p:pic>
      <p:pic>
        <p:nvPicPr>
          <p:cNvPr id="12" name="Picture 11"/>
          <p:cNvPicPr>
            <a:picLocks noChangeAspect="1"/>
          </p:cNvPicPr>
          <p:nvPr/>
        </p:nvPicPr>
        <p:blipFill>
          <a:blip r:embed="rId8"/>
          <a:stretch>
            <a:fillRect/>
          </a:stretch>
        </p:blipFill>
        <p:spPr>
          <a:xfrm>
            <a:off x="1158976" y="1401544"/>
            <a:ext cx="5767771" cy="3749804"/>
          </a:xfrm>
          <a:prstGeom prst="rect">
            <a:avLst/>
          </a:prstGeom>
        </p:spPr>
      </p:pic>
      <p:pic>
        <p:nvPicPr>
          <p:cNvPr id="5" name="Picture 4"/>
          <p:cNvPicPr>
            <a:picLocks noChangeAspect="1"/>
          </p:cNvPicPr>
          <p:nvPr/>
        </p:nvPicPr>
        <p:blipFill>
          <a:blip r:embed="rId9"/>
          <a:stretch>
            <a:fillRect/>
          </a:stretch>
        </p:blipFill>
        <p:spPr>
          <a:xfrm>
            <a:off x="1062596" y="1580224"/>
            <a:ext cx="6047874" cy="2350210"/>
          </a:xfrm>
          <a:prstGeom prst="rect">
            <a:avLst/>
          </a:prstGeom>
        </p:spPr>
      </p:pic>
      <p:sp>
        <p:nvSpPr>
          <p:cNvPr id="4" name="Rounded Rectangular Callout 3"/>
          <p:cNvSpPr/>
          <p:nvPr/>
        </p:nvSpPr>
        <p:spPr>
          <a:xfrm>
            <a:off x="212364" y="2104294"/>
            <a:ext cx="2679032" cy="699161"/>
          </a:xfrm>
          <a:prstGeom prst="wedgeRoundRectCallout">
            <a:avLst>
              <a:gd name="adj1" fmla="val 64413"/>
              <a:gd name="adj2" fmla="val 95445"/>
              <a:gd name="adj3" fmla="val 16667"/>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smtClean="0"/>
              <a:t>An attack against our </a:t>
            </a:r>
            <a:r>
              <a:rPr lang="en-US" sz="2000" b="1" dirty="0" smtClean="0"/>
              <a:t>Universal Values</a:t>
            </a:r>
            <a:endParaRPr lang="en-US" sz="2000" b="1" dirty="0"/>
          </a:p>
        </p:txBody>
      </p:sp>
      <p:pic>
        <p:nvPicPr>
          <p:cNvPr id="6" name="Picture 5"/>
          <p:cNvPicPr>
            <a:picLocks noChangeAspect="1"/>
          </p:cNvPicPr>
          <p:nvPr/>
        </p:nvPicPr>
        <p:blipFill rotWithShape="1">
          <a:blip r:embed="rId10"/>
          <a:srcRect t="19163"/>
          <a:stretch/>
        </p:blipFill>
        <p:spPr>
          <a:xfrm>
            <a:off x="6826619" y="1143233"/>
            <a:ext cx="4733222" cy="3822091"/>
          </a:xfrm>
          <a:prstGeom prst="rect">
            <a:avLst/>
          </a:prstGeom>
        </p:spPr>
      </p:pic>
    </p:spTree>
    <p:extLst>
      <p:ext uri="{BB962C8B-B14F-4D97-AF65-F5344CB8AC3E}">
        <p14:creationId xmlns:p14="http://schemas.microsoft.com/office/powerpoint/2010/main" val="138995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 calcmode="lin" valueType="num">
                                      <p:cBhvr>
                                        <p:cTn id="22" dur="500" fill="hold"/>
                                        <p:tgtEl>
                                          <p:spTgt spid="2052"/>
                                        </p:tgtEl>
                                        <p:attrNameLst>
                                          <p:attrName>ppt_w</p:attrName>
                                        </p:attrNameLst>
                                      </p:cBhvr>
                                      <p:tavLst>
                                        <p:tav tm="0">
                                          <p:val>
                                            <p:fltVal val="0"/>
                                          </p:val>
                                        </p:tav>
                                        <p:tav tm="100000">
                                          <p:val>
                                            <p:strVal val="#ppt_w"/>
                                          </p:val>
                                        </p:tav>
                                      </p:tavLst>
                                    </p:anim>
                                    <p:anim calcmode="lin" valueType="num">
                                      <p:cBhvr>
                                        <p:cTn id="23" dur="500" fill="hold"/>
                                        <p:tgtEl>
                                          <p:spTgt spid="2052"/>
                                        </p:tgtEl>
                                        <p:attrNameLst>
                                          <p:attrName>ppt_h</p:attrName>
                                        </p:attrNameLst>
                                      </p:cBhvr>
                                      <p:tavLst>
                                        <p:tav tm="0">
                                          <p:val>
                                            <p:fltVal val="0"/>
                                          </p:val>
                                        </p:tav>
                                        <p:tav tm="100000">
                                          <p:val>
                                            <p:strVal val="#ppt_h"/>
                                          </p:val>
                                        </p:tav>
                                      </p:tavLst>
                                    </p:anim>
                                    <p:animEffect transition="in" filter="fade">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1000" fill="hold"/>
                                        <p:tgtEl>
                                          <p:spTgt spid="6"/>
                                        </p:tgtEl>
                                        <p:attrNameLst>
                                          <p:attrName>ppt_w</p:attrName>
                                        </p:attrNameLst>
                                      </p:cBhvr>
                                      <p:tavLst>
                                        <p:tav tm="0">
                                          <p:val>
                                            <p:fltVal val="0"/>
                                          </p:val>
                                        </p:tav>
                                        <p:tav tm="100000">
                                          <p:val>
                                            <p:strVal val="#ppt_w"/>
                                          </p:val>
                                        </p:tav>
                                      </p:tavLst>
                                    </p:anim>
                                    <p:anim calcmode="lin" valueType="num">
                                      <p:cBhvr>
                                        <p:cTn id="52" dur="1000" fill="hold"/>
                                        <p:tgtEl>
                                          <p:spTgt spid="6"/>
                                        </p:tgtEl>
                                        <p:attrNameLst>
                                          <p:attrName>ppt_h</p:attrName>
                                        </p:attrNameLst>
                                      </p:cBhvr>
                                      <p:tavLst>
                                        <p:tav tm="0">
                                          <p:val>
                                            <p:fltVal val="0"/>
                                          </p:val>
                                        </p:tav>
                                        <p:tav tm="100000">
                                          <p:val>
                                            <p:strVal val="#ppt_h"/>
                                          </p:val>
                                        </p:tav>
                                      </p:tavLst>
                                    </p:anim>
                                    <p:anim calcmode="lin" valueType="num">
                                      <p:cBhvr>
                                        <p:cTn id="53" dur="1000" fill="hold"/>
                                        <p:tgtEl>
                                          <p:spTgt spid="6"/>
                                        </p:tgtEl>
                                        <p:attrNameLst>
                                          <p:attrName>style.rotation</p:attrName>
                                        </p:attrNameLst>
                                      </p:cBhvr>
                                      <p:tavLst>
                                        <p:tav tm="0">
                                          <p:val>
                                            <p:fltVal val="90"/>
                                          </p:val>
                                        </p:tav>
                                        <p:tav tm="100000">
                                          <p:val>
                                            <p:fltVal val="0"/>
                                          </p:val>
                                        </p:tav>
                                      </p:tavLst>
                                    </p:anim>
                                    <p:animEffect transition="in" filter="fade">
                                      <p:cBhvr>
                                        <p:cTn id="5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8454"/>
          </a:xfrm>
        </p:spPr>
        <p:txBody>
          <a:bodyPr/>
          <a:lstStyle/>
          <a:p>
            <a:r>
              <a:rPr lang="en-US" b="1" dirty="0" smtClean="0">
                <a:ln w="22225">
                  <a:solidFill>
                    <a:schemeClr val="accent2"/>
                  </a:solidFill>
                  <a:prstDash val="solid"/>
                </a:ln>
                <a:solidFill>
                  <a:schemeClr val="accent2">
                    <a:lumMod val="40000"/>
                    <a:lumOff val="60000"/>
                  </a:schemeClr>
                </a:solidFill>
              </a:rPr>
              <a:t>World in Confusion</a:t>
            </a:r>
            <a:endParaRPr lang="en-US" b="1" dirty="0">
              <a:ln w="22225">
                <a:solidFill>
                  <a:schemeClr val="accent2"/>
                </a:solidFill>
                <a:prstDash val="solid"/>
              </a:ln>
              <a:solidFill>
                <a:schemeClr val="accent2">
                  <a:lumMod val="40000"/>
                  <a:lumOff val="60000"/>
                </a:schemeClr>
              </a:solidFill>
            </a:endParaRPr>
          </a:p>
        </p:txBody>
      </p:sp>
      <p:pic>
        <p:nvPicPr>
          <p:cNvPr id="13" name="Picture 12"/>
          <p:cNvPicPr>
            <a:picLocks noChangeAspect="1"/>
          </p:cNvPicPr>
          <p:nvPr/>
        </p:nvPicPr>
        <p:blipFill>
          <a:blip r:embed="rId3"/>
          <a:stretch>
            <a:fillRect/>
          </a:stretch>
        </p:blipFill>
        <p:spPr>
          <a:xfrm>
            <a:off x="4427621" y="1363580"/>
            <a:ext cx="6657474" cy="3744829"/>
          </a:xfrm>
          <a:prstGeom prst="rect">
            <a:avLst/>
          </a:prstGeom>
        </p:spPr>
      </p:pic>
      <p:pic>
        <p:nvPicPr>
          <p:cNvPr id="17" name="Picture 16"/>
          <p:cNvPicPr>
            <a:picLocks noChangeAspect="1"/>
          </p:cNvPicPr>
          <p:nvPr/>
        </p:nvPicPr>
        <p:blipFill>
          <a:blip r:embed="rId4"/>
          <a:stretch>
            <a:fillRect/>
          </a:stretch>
        </p:blipFill>
        <p:spPr>
          <a:xfrm>
            <a:off x="1342155" y="1160913"/>
            <a:ext cx="4868513" cy="3755710"/>
          </a:xfrm>
          <a:prstGeom prst="rect">
            <a:avLst/>
          </a:prstGeom>
        </p:spPr>
      </p:pic>
      <p:pic>
        <p:nvPicPr>
          <p:cNvPr id="14" name="Content Placeholder 13"/>
          <p:cNvPicPr>
            <a:picLocks noGrp="1" noChangeAspect="1"/>
          </p:cNvPicPr>
          <p:nvPr>
            <p:ph idx="1"/>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3219084" y="2885885"/>
            <a:ext cx="5983167" cy="2628367"/>
          </a:xfrm>
          <a:prstGeom prst="rect">
            <a:avLst/>
          </a:prstGeom>
        </p:spPr>
      </p:pic>
      <p:pic>
        <p:nvPicPr>
          <p:cNvPr id="15" name="Picture 14"/>
          <p:cNvPicPr>
            <a:picLocks noChangeAspect="1"/>
          </p:cNvPicPr>
          <p:nvPr/>
        </p:nvPicPr>
        <p:blipFill>
          <a:blip r:embed="rId7"/>
          <a:stretch>
            <a:fillRect/>
          </a:stretch>
        </p:blipFill>
        <p:spPr>
          <a:xfrm>
            <a:off x="403439" y="3652754"/>
            <a:ext cx="11385122" cy="1754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Rectangle 18"/>
          <p:cNvSpPr/>
          <p:nvPr/>
        </p:nvSpPr>
        <p:spPr>
          <a:xfrm>
            <a:off x="838200" y="5706038"/>
            <a:ext cx="8574506" cy="1015663"/>
          </a:xfrm>
          <a:prstGeom prst="rect">
            <a:avLst/>
          </a:prstGeom>
        </p:spPr>
        <p:txBody>
          <a:bodyPr wrap="square">
            <a:spAutoFit/>
          </a:bodyPr>
          <a:lstStyle/>
          <a:p>
            <a:r>
              <a:rPr lang="en-US" sz="3200" b="1" dirty="0" smtClean="0">
                <a:ln w="22225">
                  <a:solidFill>
                    <a:schemeClr val="accent2"/>
                  </a:solidFill>
                  <a:prstDash val="solid"/>
                </a:ln>
                <a:solidFill>
                  <a:schemeClr val="accent2">
                    <a:lumMod val="40000"/>
                    <a:lumOff val="60000"/>
                  </a:schemeClr>
                </a:solidFill>
              </a:rPr>
              <a:t>“</a:t>
            </a:r>
            <a:r>
              <a:rPr lang="en-US" sz="3200" b="1" dirty="0">
                <a:ln w="22225">
                  <a:solidFill>
                    <a:schemeClr val="accent2"/>
                  </a:solidFill>
                  <a:prstDash val="solid"/>
                </a:ln>
                <a:solidFill>
                  <a:schemeClr val="accent2">
                    <a:lumMod val="40000"/>
                    <a:lumOff val="60000"/>
                  </a:schemeClr>
                </a:solidFill>
              </a:rPr>
              <a:t>Don’t be afraid! I am the First and the Last</a:t>
            </a:r>
            <a:r>
              <a:rPr lang="en-US" sz="3200" b="1" dirty="0" smtClean="0">
                <a:ln w="22225">
                  <a:solidFill>
                    <a:schemeClr val="accent2"/>
                  </a:solidFill>
                  <a:prstDash val="solid"/>
                </a:ln>
                <a:solidFill>
                  <a:schemeClr val="accent2">
                    <a:lumMod val="40000"/>
                    <a:lumOff val="60000"/>
                  </a:schemeClr>
                </a:solidFill>
              </a:rPr>
              <a:t>.” </a:t>
            </a:r>
            <a:r>
              <a:rPr lang="en-US" sz="2800" b="1" dirty="0" smtClean="0">
                <a:ln w="22225">
                  <a:solidFill>
                    <a:schemeClr val="accent2"/>
                  </a:solidFill>
                  <a:prstDash val="solid"/>
                </a:ln>
                <a:solidFill>
                  <a:schemeClr val="accent2">
                    <a:lumMod val="40000"/>
                    <a:lumOff val="60000"/>
                  </a:schemeClr>
                </a:solidFill>
              </a:rPr>
              <a:t>Revelation </a:t>
            </a:r>
            <a:r>
              <a:rPr lang="en-US" sz="2800" b="1" dirty="0">
                <a:ln w="22225">
                  <a:solidFill>
                    <a:schemeClr val="accent2"/>
                  </a:solidFill>
                  <a:prstDash val="solid"/>
                </a:ln>
                <a:solidFill>
                  <a:schemeClr val="accent2">
                    <a:lumMod val="40000"/>
                    <a:lumOff val="60000"/>
                  </a:schemeClr>
                </a:solidFill>
              </a:rPr>
              <a:t>1:17</a:t>
            </a:r>
          </a:p>
        </p:txBody>
      </p:sp>
    </p:spTree>
    <p:extLst>
      <p:ext uri="{BB962C8B-B14F-4D97-AF65-F5344CB8AC3E}">
        <p14:creationId xmlns:p14="http://schemas.microsoft.com/office/powerpoint/2010/main" val="268783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pc="50" dirty="0" smtClean="0">
                <a:ln w="9525" cmpd="sng">
                  <a:solidFill>
                    <a:schemeClr val="accent1"/>
                  </a:solidFill>
                  <a:prstDash val="solid"/>
                </a:ln>
                <a:solidFill>
                  <a:srgbClr val="70AD47">
                    <a:tint val="1000"/>
                  </a:srgbClr>
                </a:solidFill>
                <a:effectLst>
                  <a:glow rad="38100">
                    <a:schemeClr val="accent1">
                      <a:alpha val="40000"/>
                    </a:schemeClr>
                  </a:glow>
                </a:effectLst>
              </a:rPr>
              <a:t>Jesus: “I Am the First &amp; the Last”</a:t>
            </a:r>
            <a:endParaRPr lang="en-US"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Content Placeholder 2"/>
          <p:cNvSpPr>
            <a:spLocks noGrp="1"/>
          </p:cNvSpPr>
          <p:nvPr>
            <p:ph sz="half" idx="1"/>
          </p:nvPr>
        </p:nvSpPr>
        <p:spPr/>
        <p:txBody>
          <a:bodyPr>
            <a:normAutofit fontScale="92500" lnSpcReduction="10000"/>
          </a:bodyPr>
          <a:lstStyle/>
          <a:p>
            <a:pPr marL="0" indent="0">
              <a:buNone/>
            </a:pPr>
            <a:r>
              <a:rPr lang="en-US" i="1" dirty="0"/>
              <a:t>Mark </a:t>
            </a:r>
            <a:r>
              <a:rPr lang="en-US" i="1" dirty="0" smtClean="0"/>
              <a:t>11:18 </a:t>
            </a:r>
            <a:r>
              <a:rPr lang="en-US" dirty="0"/>
              <a:t> The chief priests and the teachers of the law heard this and began looking for a way to kill him, for they feared him, because the whole crowd was amazed at his teaching. </a:t>
            </a:r>
          </a:p>
          <a:p>
            <a:pPr marL="0" indent="0">
              <a:buNone/>
            </a:pPr>
            <a:r>
              <a:rPr lang="en-US" i="1" dirty="0"/>
              <a:t>John 7:45-46 </a:t>
            </a:r>
            <a:r>
              <a:rPr lang="en-US" dirty="0"/>
              <a:t> When the Temple guards returned without having arrested Jesus, the leading priests and Pharisees demanded, “Why didn’t you bring him in?”  “We have never heard anyone speak like this!” the guards responded. </a:t>
            </a:r>
          </a:p>
        </p:txBody>
      </p:sp>
      <p:pic>
        <p:nvPicPr>
          <p:cNvPr id="13" name="Content Placeholder 12"/>
          <p:cNvPicPr>
            <a:picLocks noGrp="1" noChangeAspect="1"/>
          </p:cNvPicPr>
          <p:nvPr>
            <p:ph sz="half" idx="2"/>
          </p:nvPr>
        </p:nvPicPr>
        <p:blipFill>
          <a:blip r:embed="rId3"/>
          <a:stretch>
            <a:fillRect/>
          </a:stretch>
        </p:blipFill>
        <p:spPr>
          <a:xfrm>
            <a:off x="6497052" y="1516574"/>
            <a:ext cx="4178498" cy="1974340"/>
          </a:xfrm>
          <a:prstGeom prst="rect">
            <a:avLst/>
          </a:prstGeom>
        </p:spPr>
      </p:pic>
      <p:pic>
        <p:nvPicPr>
          <p:cNvPr id="4" name="Picture 3"/>
          <p:cNvPicPr>
            <a:picLocks noChangeAspect="1"/>
          </p:cNvPicPr>
          <p:nvPr/>
        </p:nvPicPr>
        <p:blipFill>
          <a:blip r:embed="rId4"/>
          <a:stretch>
            <a:fillRect/>
          </a:stretch>
        </p:blipFill>
        <p:spPr>
          <a:xfrm>
            <a:off x="6391775" y="1421497"/>
            <a:ext cx="5067300" cy="2847975"/>
          </a:xfrm>
          <a:prstGeom prst="rect">
            <a:avLst/>
          </a:prstGeom>
        </p:spPr>
      </p:pic>
      <p:sp>
        <p:nvSpPr>
          <p:cNvPr id="14" name="Rectangle 13"/>
          <p:cNvSpPr/>
          <p:nvPr/>
        </p:nvSpPr>
        <p:spPr>
          <a:xfrm>
            <a:off x="6497052" y="3875882"/>
            <a:ext cx="4856747" cy="2308324"/>
          </a:xfrm>
          <a:prstGeom prst="rect">
            <a:avLst/>
          </a:prstGeom>
        </p:spPr>
        <p:txBody>
          <a:bodyPr wrap="square">
            <a:spAutoFit/>
          </a:bodyPr>
          <a:lstStyle/>
          <a:p>
            <a:r>
              <a:rPr lang="en-US" sz="2400" i="1" dirty="0"/>
              <a:t>Matthew 7:28-29 </a:t>
            </a:r>
            <a:r>
              <a:rPr lang="en-US" sz="2400" i="1" dirty="0" smtClean="0"/>
              <a:t> </a:t>
            </a:r>
            <a:r>
              <a:rPr lang="en-US" sz="2400" dirty="0"/>
              <a:t> When Jesus had finished saying these things, the crowds were amazed at his teaching,  for he taught with real authority—quite unlike their teachers of religious law. </a:t>
            </a:r>
            <a:endParaRPr lang="en-US" sz="2400" dirty="0"/>
          </a:p>
        </p:txBody>
      </p:sp>
      <p:graphicFrame>
        <p:nvGraphicFramePr>
          <p:cNvPr id="16" name="Diagram 15"/>
          <p:cNvGraphicFramePr/>
          <p:nvPr>
            <p:extLst>
              <p:ext uri="{D42A27DB-BD31-4B8C-83A1-F6EECF244321}">
                <p14:modId xmlns:p14="http://schemas.microsoft.com/office/powerpoint/2010/main" val="1128866825"/>
              </p:ext>
            </p:extLst>
          </p:nvPr>
        </p:nvGraphicFramePr>
        <p:xfrm>
          <a:off x="2759242" y="1825625"/>
          <a:ext cx="7449974" cy="46209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210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Graphic spid="1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78469"/>
            <a:ext cx="10792327" cy="1325563"/>
          </a:xfrm>
        </p:spPr>
        <p:txBody>
          <a:bodyPr>
            <a:normAutofit fontScale="90000"/>
          </a:bodyPr>
          <a:lstStyle/>
          <a:p>
            <a:r>
              <a:rPr lang="en-US" dirty="0" smtClean="0"/>
              <a:t>What Changed? “</a:t>
            </a:r>
            <a:r>
              <a:rPr lang="en-US" i="1" dirty="0" smtClean="0"/>
              <a:t>The 7 Churches of Asia</a:t>
            </a:r>
            <a:r>
              <a:rPr lang="en-US" dirty="0" smtClean="0"/>
              <a:t>”</a:t>
            </a:r>
            <a:endParaRPr lang="en-US" dirty="0"/>
          </a:p>
        </p:txBody>
      </p:sp>
      <p:pic>
        <p:nvPicPr>
          <p:cNvPr id="4" name="Content Placeholder 3"/>
          <p:cNvPicPr>
            <a:picLocks noGrp="1" noChangeAspect="1"/>
          </p:cNvPicPr>
          <p:nvPr>
            <p:ph idx="1"/>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19886" b="29079"/>
          <a:stretch/>
        </p:blipFill>
        <p:spPr>
          <a:xfrm>
            <a:off x="533678" y="3043103"/>
            <a:ext cx="10921439" cy="3461657"/>
          </a:xfrm>
          <a:effectLst>
            <a:softEdge rad="317500"/>
          </a:effectLst>
        </p:spPr>
      </p:pic>
      <p:sp>
        <p:nvSpPr>
          <p:cNvPr id="6" name="Rectangle 5"/>
          <p:cNvSpPr/>
          <p:nvPr/>
        </p:nvSpPr>
        <p:spPr>
          <a:xfrm>
            <a:off x="814805" y="1404032"/>
            <a:ext cx="10359189" cy="1384995"/>
          </a:xfrm>
          <a:prstGeom prst="rect">
            <a:avLst/>
          </a:prstGeom>
        </p:spPr>
        <p:txBody>
          <a:bodyPr wrap="square">
            <a:spAutoFit/>
          </a:bodyPr>
          <a:lstStyle/>
          <a:p>
            <a:r>
              <a:rPr lang="en-US" sz="2800" dirty="0"/>
              <a:t>Revelation 1:11 </a:t>
            </a:r>
            <a:r>
              <a:rPr lang="en-US" sz="2800" dirty="0" smtClean="0"/>
              <a:t> </a:t>
            </a:r>
            <a:r>
              <a:rPr lang="en-US" sz="2800" dirty="0"/>
              <a:t>“Write what you see in a book and send it to the seven churches, to Ephesus and to Smyrna and to Pergamum and to Thyatira and to Sardis and to Philadelphia and to Laodicea.” </a:t>
            </a:r>
          </a:p>
        </p:txBody>
      </p:sp>
      <p:graphicFrame>
        <p:nvGraphicFramePr>
          <p:cNvPr id="7" name="Diagram 6"/>
          <p:cNvGraphicFramePr/>
          <p:nvPr>
            <p:extLst>
              <p:ext uri="{D42A27DB-BD31-4B8C-83A1-F6EECF244321}">
                <p14:modId xmlns:p14="http://schemas.microsoft.com/office/powerpoint/2010/main" val="1776583717"/>
              </p:ext>
            </p:extLst>
          </p:nvPr>
        </p:nvGraphicFramePr>
        <p:xfrm>
          <a:off x="208546" y="4428098"/>
          <a:ext cx="11630527" cy="21198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2180843" y="4827871"/>
            <a:ext cx="7627107"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i="1" dirty="0" smtClean="0"/>
              <a:t>Rev.1:1</a:t>
            </a:r>
            <a:r>
              <a:rPr lang="en-US" sz="2800" dirty="0" smtClean="0"/>
              <a:t>  </a:t>
            </a:r>
            <a:r>
              <a:rPr lang="en-US" sz="2800" dirty="0"/>
              <a:t>The revelation of Jesus Christ, which God gave him to show to his servants the things that must soon take </a:t>
            </a:r>
            <a:r>
              <a:rPr lang="en-US" sz="2800" dirty="0" smtClean="0"/>
              <a:t>place…</a:t>
            </a:r>
            <a:endParaRPr lang="en-US" sz="2800" dirty="0"/>
          </a:p>
        </p:txBody>
      </p:sp>
      <p:sp>
        <p:nvSpPr>
          <p:cNvPr id="9" name="Rectangle 8"/>
          <p:cNvSpPr/>
          <p:nvPr/>
        </p:nvSpPr>
        <p:spPr>
          <a:xfrm>
            <a:off x="2180843" y="5012355"/>
            <a:ext cx="7779507" cy="95410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800" i="1" dirty="0" smtClean="0"/>
              <a:t>Rev.1:3</a:t>
            </a:r>
            <a:r>
              <a:rPr lang="en-US" sz="2800" dirty="0"/>
              <a:t>  </a:t>
            </a:r>
            <a:r>
              <a:rPr lang="en-US" sz="2800" dirty="0" smtClean="0"/>
              <a:t>Blessed </a:t>
            </a:r>
            <a:r>
              <a:rPr lang="en-US" sz="2800" dirty="0"/>
              <a:t>is the one who reads </a:t>
            </a:r>
            <a:r>
              <a:rPr lang="en-US" sz="2800" dirty="0" smtClean="0"/>
              <a:t>the </a:t>
            </a:r>
            <a:r>
              <a:rPr lang="en-US" sz="2800" dirty="0"/>
              <a:t>words of this </a:t>
            </a:r>
            <a:r>
              <a:rPr lang="en-US" sz="2800" dirty="0" smtClean="0"/>
              <a:t>prophecy…</a:t>
            </a:r>
            <a:endParaRPr lang="en-US" sz="2800" dirty="0"/>
          </a:p>
        </p:txBody>
      </p:sp>
    </p:spTree>
    <p:extLst>
      <p:ext uri="{BB962C8B-B14F-4D97-AF65-F5344CB8AC3E}">
        <p14:creationId xmlns:p14="http://schemas.microsoft.com/office/powerpoint/2010/main" val="152378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78469"/>
            <a:ext cx="10792327" cy="1325563"/>
          </a:xfrm>
        </p:spPr>
        <p:txBody>
          <a:bodyPr>
            <a:normAutofit/>
          </a:bodyPr>
          <a:lstStyle/>
          <a:p>
            <a:r>
              <a:rPr lang="en-US" dirty="0" smtClean="0"/>
              <a:t>What Changed? “</a:t>
            </a:r>
            <a:r>
              <a:rPr lang="en-US" i="1" dirty="0" smtClean="0"/>
              <a:t>Christianity</a:t>
            </a:r>
            <a:r>
              <a:rPr lang="en-US" i="1" dirty="0"/>
              <a:t>, Inc</a:t>
            </a:r>
            <a:r>
              <a:rPr lang="en-US" i="1" dirty="0" smtClean="0"/>
              <a:t>.</a:t>
            </a:r>
            <a:r>
              <a:rPr lang="en-US" dirty="0" smtClean="0"/>
              <a:t>”</a:t>
            </a:r>
            <a:endParaRPr lang="en-US" dirty="0"/>
          </a:p>
        </p:txBody>
      </p:sp>
      <p:pic>
        <p:nvPicPr>
          <p:cNvPr id="4" name="Content Placeholder 3"/>
          <p:cNvPicPr>
            <a:picLocks noGrp="1" noChangeAspect="1"/>
          </p:cNvPicPr>
          <p:nvPr>
            <p:ph idx="1"/>
          </p:nvPr>
        </p:nvPicPr>
        <p:blipFill rotWithShape="1">
          <a:blip r:embed="rId3">
            <a:duotone>
              <a:schemeClr val="accent6">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19886" b="29079"/>
          <a:stretch/>
        </p:blipFill>
        <p:spPr>
          <a:xfrm>
            <a:off x="533678" y="3043103"/>
            <a:ext cx="10921439" cy="3461657"/>
          </a:xfrm>
          <a:effectLst>
            <a:softEdge rad="317500"/>
          </a:effectLst>
        </p:spPr>
      </p:pic>
      <p:graphicFrame>
        <p:nvGraphicFramePr>
          <p:cNvPr id="5" name="Diagram 4"/>
          <p:cNvGraphicFramePr/>
          <p:nvPr>
            <p:extLst>
              <p:ext uri="{D42A27DB-BD31-4B8C-83A1-F6EECF244321}">
                <p14:modId xmlns:p14="http://schemas.microsoft.com/office/powerpoint/2010/main" val="3605928029"/>
              </p:ext>
            </p:extLst>
          </p:nvPr>
        </p:nvGraphicFramePr>
        <p:xfrm>
          <a:off x="2254830" y="3086332"/>
          <a:ext cx="6580778" cy="28346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p:cNvSpPr/>
          <p:nvPr/>
        </p:nvSpPr>
        <p:spPr>
          <a:xfrm>
            <a:off x="814805" y="1404032"/>
            <a:ext cx="10359189" cy="1384995"/>
          </a:xfrm>
          <a:prstGeom prst="rect">
            <a:avLst/>
          </a:prstGeom>
        </p:spPr>
        <p:txBody>
          <a:bodyPr wrap="square">
            <a:spAutoFit/>
          </a:bodyPr>
          <a:lstStyle/>
          <a:p>
            <a:r>
              <a:rPr lang="en-US" sz="2800" dirty="0"/>
              <a:t>Revelation 1:11 </a:t>
            </a:r>
            <a:r>
              <a:rPr lang="en-US" sz="2800" dirty="0" smtClean="0"/>
              <a:t> </a:t>
            </a:r>
            <a:r>
              <a:rPr lang="en-US" sz="2800" dirty="0"/>
              <a:t>“Write what you see in a book and send it to the seven churches, to Ephesus and to Smyrna and to Pergamum and to Thyatira and to Sardis and to Philadelphia and to Laodicea.” </a:t>
            </a:r>
          </a:p>
        </p:txBody>
      </p:sp>
      <p:graphicFrame>
        <p:nvGraphicFramePr>
          <p:cNvPr id="10" name="Diagram 9"/>
          <p:cNvGraphicFramePr/>
          <p:nvPr>
            <p:extLst>
              <p:ext uri="{D42A27DB-BD31-4B8C-83A1-F6EECF244321}">
                <p14:modId xmlns:p14="http://schemas.microsoft.com/office/powerpoint/2010/main" val="413434537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2423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7ABC238B-D0B7-4FF3-A639-2825F5ADEECD}"/>
                                            </p:graphicEl>
                                          </p:spTgt>
                                        </p:tgtEl>
                                        <p:attrNameLst>
                                          <p:attrName>style.visibility</p:attrName>
                                        </p:attrNameLst>
                                      </p:cBhvr>
                                      <p:to>
                                        <p:strVal val="visible"/>
                                      </p:to>
                                    </p:set>
                                    <p:animEffect transition="in" filter="fade">
                                      <p:cBhvr>
                                        <p:cTn id="12" dur="500"/>
                                        <p:tgtEl>
                                          <p:spTgt spid="10">
                                            <p:graphicEl>
                                              <a:dgm id="{7ABC238B-D0B7-4FF3-A639-2825F5ADEEC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graphicEl>
                                              <a:dgm id="{153BC2D7-785F-4B94-92AA-223EF0111C2F}"/>
                                            </p:graphicEl>
                                          </p:spTgt>
                                        </p:tgtEl>
                                        <p:attrNameLst>
                                          <p:attrName>style.visibility</p:attrName>
                                        </p:attrNameLst>
                                      </p:cBhvr>
                                      <p:to>
                                        <p:strVal val="visible"/>
                                      </p:to>
                                    </p:set>
                                    <p:animEffect transition="in" filter="fade">
                                      <p:cBhvr>
                                        <p:cTn id="15" dur="500"/>
                                        <p:tgtEl>
                                          <p:spTgt spid="10">
                                            <p:graphicEl>
                                              <a:dgm id="{153BC2D7-785F-4B94-92AA-223EF0111C2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graphicEl>
                                              <a:dgm id="{4BE32F58-7E36-4738-AB84-0E5206C688C7}"/>
                                            </p:graphicEl>
                                          </p:spTgt>
                                        </p:tgtEl>
                                        <p:attrNameLst>
                                          <p:attrName>style.visibility</p:attrName>
                                        </p:attrNameLst>
                                      </p:cBhvr>
                                      <p:to>
                                        <p:strVal val="visible"/>
                                      </p:to>
                                    </p:set>
                                    <p:animEffect transition="in" filter="fade">
                                      <p:cBhvr>
                                        <p:cTn id="20" dur="500"/>
                                        <p:tgtEl>
                                          <p:spTgt spid="10">
                                            <p:graphicEl>
                                              <a:dgm id="{4BE32F58-7E36-4738-AB84-0E5206C688C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graphicEl>
                                              <a:dgm id="{897699EA-DE06-4F32-AA03-B03E803787F9}"/>
                                            </p:graphicEl>
                                          </p:spTgt>
                                        </p:tgtEl>
                                        <p:attrNameLst>
                                          <p:attrName>style.visibility</p:attrName>
                                        </p:attrNameLst>
                                      </p:cBhvr>
                                      <p:to>
                                        <p:strVal val="visible"/>
                                      </p:to>
                                    </p:set>
                                    <p:animEffect transition="in" filter="fade">
                                      <p:cBhvr>
                                        <p:cTn id="23" dur="500"/>
                                        <p:tgtEl>
                                          <p:spTgt spid="10">
                                            <p:graphicEl>
                                              <a:dgm id="{897699EA-DE06-4F32-AA03-B03E803787F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graphicEl>
                                              <a:dgm id="{1A950172-74A2-49E8-9DEE-EAF677F4BCF2}"/>
                                            </p:graphicEl>
                                          </p:spTgt>
                                        </p:tgtEl>
                                        <p:attrNameLst>
                                          <p:attrName>style.visibility</p:attrName>
                                        </p:attrNameLst>
                                      </p:cBhvr>
                                      <p:to>
                                        <p:strVal val="visible"/>
                                      </p:to>
                                    </p:set>
                                    <p:animEffect transition="in" filter="fade">
                                      <p:cBhvr>
                                        <p:cTn id="28" dur="500"/>
                                        <p:tgtEl>
                                          <p:spTgt spid="10">
                                            <p:graphicEl>
                                              <a:dgm id="{1A950172-74A2-49E8-9DEE-EAF677F4BCF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graphicEl>
                                              <a:dgm id="{94FF7E73-583C-4474-B429-B4C793FECFD6}"/>
                                            </p:graphicEl>
                                          </p:spTgt>
                                        </p:tgtEl>
                                        <p:attrNameLst>
                                          <p:attrName>style.visibility</p:attrName>
                                        </p:attrNameLst>
                                      </p:cBhvr>
                                      <p:to>
                                        <p:strVal val="visible"/>
                                      </p:to>
                                    </p:set>
                                    <p:animEffect transition="in" filter="fade">
                                      <p:cBhvr>
                                        <p:cTn id="31" dur="500"/>
                                        <p:tgtEl>
                                          <p:spTgt spid="10">
                                            <p:graphicEl>
                                              <a:dgm id="{94FF7E73-583C-4474-B429-B4C793FECFD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graphicEl>
                                              <a:dgm id="{F313F918-F00B-4798-9E51-F55E49C54520}"/>
                                            </p:graphicEl>
                                          </p:spTgt>
                                        </p:tgtEl>
                                        <p:attrNameLst>
                                          <p:attrName>style.visibility</p:attrName>
                                        </p:attrNameLst>
                                      </p:cBhvr>
                                      <p:to>
                                        <p:strVal val="visible"/>
                                      </p:to>
                                    </p:set>
                                    <p:animEffect transition="in" filter="fade">
                                      <p:cBhvr>
                                        <p:cTn id="36" dur="500"/>
                                        <p:tgtEl>
                                          <p:spTgt spid="10">
                                            <p:graphicEl>
                                              <a:dgm id="{F313F918-F00B-4798-9E51-F55E49C5452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graphicEl>
                                              <a:dgm id="{F3F4361A-8182-4030-906F-2928A98C83DC}"/>
                                            </p:graphicEl>
                                          </p:spTgt>
                                        </p:tgtEl>
                                        <p:attrNameLst>
                                          <p:attrName>style.visibility</p:attrName>
                                        </p:attrNameLst>
                                      </p:cBhvr>
                                      <p:to>
                                        <p:strVal val="visible"/>
                                      </p:to>
                                    </p:set>
                                    <p:animEffect transition="in" filter="fade">
                                      <p:cBhvr>
                                        <p:cTn id="39" dur="500"/>
                                        <p:tgtEl>
                                          <p:spTgt spid="10">
                                            <p:graphicEl>
                                              <a:dgm id="{F3F4361A-8182-4030-906F-2928A98C83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10"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78469"/>
            <a:ext cx="10792327" cy="1325563"/>
          </a:xfrm>
        </p:spPr>
        <p:txBody>
          <a:bodyPr>
            <a:normAutofit/>
          </a:bodyPr>
          <a:lstStyle/>
          <a:p>
            <a:r>
              <a:rPr lang="en-US" dirty="0" smtClean="0"/>
              <a:t>What Changed? “</a:t>
            </a:r>
            <a:r>
              <a:rPr lang="en-US" i="1" dirty="0" smtClean="0"/>
              <a:t>Christianity</a:t>
            </a:r>
            <a:r>
              <a:rPr lang="en-US" i="1" dirty="0"/>
              <a:t>, Inc</a:t>
            </a:r>
            <a:r>
              <a:rPr lang="en-US" i="1" dirty="0" smtClean="0"/>
              <a:t>.</a:t>
            </a:r>
            <a:r>
              <a:rPr lang="en-US" dirty="0" smtClean="0"/>
              <a:t>”</a:t>
            </a:r>
            <a:endParaRPr lang="en-US" dirty="0"/>
          </a:p>
        </p:txBody>
      </p:sp>
      <p:sp>
        <p:nvSpPr>
          <p:cNvPr id="3" name="Content Placeholder 2"/>
          <p:cNvSpPr>
            <a:spLocks noGrp="1"/>
          </p:cNvSpPr>
          <p:nvPr>
            <p:ph idx="1"/>
          </p:nvPr>
        </p:nvSpPr>
        <p:spPr>
          <a:xfrm>
            <a:off x="689811" y="1404032"/>
            <a:ext cx="10940714" cy="5060936"/>
          </a:xfrm>
        </p:spPr>
        <p:txBody>
          <a:bodyPr>
            <a:noAutofit/>
          </a:bodyPr>
          <a:lstStyle/>
          <a:p>
            <a:pPr marL="0" indent="0">
              <a:buNone/>
            </a:pP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Tons of “Church History” Warnings in Scripture!</a:t>
            </a:r>
          </a:p>
          <a:p>
            <a:pPr lvl="1">
              <a:buFont typeface="Wingdings" panose="05000000000000000000" pitchFamily="2" charset="2"/>
              <a:buChar char="Ø"/>
            </a:pPr>
            <a:r>
              <a:rPr lang="en-US" sz="2800" i="1" dirty="0"/>
              <a:t>1 Timothy 4:1-4 </a:t>
            </a:r>
            <a:r>
              <a:rPr lang="en-US" sz="2800" dirty="0" smtClean="0"/>
              <a:t>But </a:t>
            </a:r>
            <a:r>
              <a:rPr lang="en-US" sz="2800" dirty="0"/>
              <a:t>the Spirit explicitly says that in later times some will fall away from the faith, paying attention to deceitful spirits and doctrines of demons,  by means of the hypocrisy of liars seared in their own conscience as with a branding iron,  </a:t>
            </a:r>
            <a:r>
              <a:rPr lang="en-US" sz="2800" i="1" dirty="0"/>
              <a:t>men</a:t>
            </a:r>
            <a:r>
              <a:rPr lang="en-US" sz="2800" dirty="0"/>
              <a:t> who forbid marriage </a:t>
            </a:r>
            <a:r>
              <a:rPr lang="en-US" sz="2800" i="1" dirty="0"/>
              <a:t>and advocate</a:t>
            </a:r>
            <a:r>
              <a:rPr lang="en-US" sz="2800" dirty="0"/>
              <a:t> abstaining from foods which God has created to be gratefully shared in by those who believe and know the truth.  For everything created by God is good, and nothing is to be rejected if it is received with gratitude; </a:t>
            </a:r>
            <a:endParaRPr lang="en-US" sz="2800" dirty="0" smtClean="0"/>
          </a:p>
          <a:p>
            <a:pPr lvl="1">
              <a:buFont typeface="Wingdings" panose="05000000000000000000" pitchFamily="2" charset="2"/>
              <a:buChar char="Ø"/>
            </a:pPr>
            <a:r>
              <a:rPr lang="en-US" sz="2800" i="1" dirty="0"/>
              <a:t>Matthew 23:9 </a:t>
            </a:r>
            <a:r>
              <a:rPr lang="en-US" sz="2800" dirty="0"/>
              <a:t> "Do not call </a:t>
            </a:r>
            <a:r>
              <a:rPr lang="en-US" sz="2800" i="1" dirty="0"/>
              <a:t>anyone</a:t>
            </a:r>
            <a:r>
              <a:rPr lang="en-US" sz="2800" dirty="0"/>
              <a:t> on earth your father; for One is your Father, He who is in heaven. </a:t>
            </a:r>
            <a:endParaRPr lang="en-US" sz="2800" dirty="0" smtClean="0"/>
          </a:p>
          <a:p>
            <a:pPr lvl="1">
              <a:buFont typeface="Wingdings" panose="05000000000000000000" pitchFamily="2" charset="2"/>
              <a:buChar char="Ø"/>
            </a:pPr>
            <a:r>
              <a:rPr lang="en-US" sz="2800" b="1" dirty="0" smtClean="0"/>
              <a:t>INCLUDING: Rev. 2 -3</a:t>
            </a:r>
            <a:endParaRPr lang="en-US" sz="2800" b="1" dirty="0"/>
          </a:p>
        </p:txBody>
      </p:sp>
    </p:spTree>
    <p:extLst>
      <p:ext uri="{BB962C8B-B14F-4D97-AF65-F5344CB8AC3E}">
        <p14:creationId xmlns:p14="http://schemas.microsoft.com/office/powerpoint/2010/main" val="296144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78469"/>
            <a:ext cx="10792327" cy="1325563"/>
          </a:xfrm>
        </p:spPr>
        <p:txBody>
          <a:bodyPr>
            <a:normAutofit/>
          </a:bodyPr>
          <a:lstStyle/>
          <a:p>
            <a:r>
              <a:rPr lang="en-US" dirty="0" smtClean="0"/>
              <a:t>What Changed? </a:t>
            </a:r>
            <a:r>
              <a:rPr lang="en-US" dirty="0"/>
              <a:t>“</a:t>
            </a:r>
            <a:r>
              <a:rPr lang="en-US" i="1" dirty="0"/>
              <a:t>Christianity, Inc.</a:t>
            </a:r>
            <a:r>
              <a:rPr lang="en-US" dirty="0"/>
              <a:t>”</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70933979"/>
              </p:ext>
            </p:extLst>
          </p:nvPr>
        </p:nvGraphicFramePr>
        <p:xfrm>
          <a:off x="224589" y="1251283"/>
          <a:ext cx="11598443" cy="5293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481263" y="1404032"/>
            <a:ext cx="3381631" cy="369332"/>
          </a:xfrm>
          <a:prstGeom prst="rect">
            <a:avLst/>
          </a:prstGeom>
          <a:noFill/>
        </p:spPr>
        <p:txBody>
          <a:bodyPr wrap="none" rtlCol="0">
            <a:spAutoFit/>
          </a:bodyPr>
          <a:lstStyle/>
          <a:p>
            <a:r>
              <a:rPr lang="en-US" dirty="0" smtClean="0"/>
              <a:t>From Holman Bible Commentary</a:t>
            </a:r>
            <a:endParaRPr lang="en-US" dirty="0"/>
          </a:p>
        </p:txBody>
      </p:sp>
    </p:spTree>
    <p:extLst>
      <p:ext uri="{BB962C8B-B14F-4D97-AF65-F5344CB8AC3E}">
        <p14:creationId xmlns:p14="http://schemas.microsoft.com/office/powerpoint/2010/main" val="259351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39021D8-F3A4-4F41-AC7B-11E1AE2BE60F}"/>
                                            </p:graphicEl>
                                          </p:spTgt>
                                        </p:tgtEl>
                                        <p:attrNameLst>
                                          <p:attrName>style.visibility</p:attrName>
                                        </p:attrNameLst>
                                      </p:cBhvr>
                                      <p:to>
                                        <p:strVal val="visible"/>
                                      </p:to>
                                    </p:set>
                                    <p:animEffect transition="in" filter="fade">
                                      <p:cBhvr>
                                        <p:cTn id="7" dur="500"/>
                                        <p:tgtEl>
                                          <p:spTgt spid="8">
                                            <p:graphicEl>
                                              <a:dgm id="{239021D8-F3A4-4F41-AC7B-11E1AE2BE60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graphicEl>
                                              <a:dgm id="{20BB946C-D9BA-4975-B88C-E139300F712C}"/>
                                            </p:graphicEl>
                                          </p:spTgt>
                                        </p:tgtEl>
                                        <p:attrNameLst>
                                          <p:attrName>style.visibility</p:attrName>
                                        </p:attrNameLst>
                                      </p:cBhvr>
                                      <p:to>
                                        <p:strVal val="visible"/>
                                      </p:to>
                                    </p:set>
                                    <p:animEffect transition="in" filter="fade">
                                      <p:cBhvr>
                                        <p:cTn id="12" dur="500"/>
                                        <p:tgtEl>
                                          <p:spTgt spid="8">
                                            <p:graphicEl>
                                              <a:dgm id="{20BB946C-D9BA-4975-B88C-E139300F712C}"/>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graphicEl>
                                              <a:dgm id="{F52A7C2F-8164-4DA7-BEF6-AB574E4519AE}"/>
                                            </p:graphicEl>
                                          </p:spTgt>
                                        </p:tgtEl>
                                        <p:attrNameLst>
                                          <p:attrName>style.visibility</p:attrName>
                                        </p:attrNameLst>
                                      </p:cBhvr>
                                      <p:to>
                                        <p:strVal val="visible"/>
                                      </p:to>
                                    </p:set>
                                    <p:animEffect transition="in" filter="fade">
                                      <p:cBhvr>
                                        <p:cTn id="15" dur="500"/>
                                        <p:tgtEl>
                                          <p:spTgt spid="8">
                                            <p:graphicEl>
                                              <a:dgm id="{F52A7C2F-8164-4DA7-BEF6-AB574E4519A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AD3FD048-BB9C-49ED-AE66-8F5441772FB3}"/>
                                            </p:graphicEl>
                                          </p:spTgt>
                                        </p:tgtEl>
                                        <p:attrNameLst>
                                          <p:attrName>style.visibility</p:attrName>
                                        </p:attrNameLst>
                                      </p:cBhvr>
                                      <p:to>
                                        <p:strVal val="visible"/>
                                      </p:to>
                                    </p:set>
                                    <p:animEffect transition="in" filter="fade">
                                      <p:cBhvr>
                                        <p:cTn id="20" dur="500"/>
                                        <p:tgtEl>
                                          <p:spTgt spid="8">
                                            <p:graphicEl>
                                              <a:dgm id="{AD3FD048-BB9C-49ED-AE66-8F5441772FB3}"/>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ECD7DAEF-28A2-4BE5-9717-9B187083B436}"/>
                                            </p:graphicEl>
                                          </p:spTgt>
                                        </p:tgtEl>
                                        <p:attrNameLst>
                                          <p:attrName>style.visibility</p:attrName>
                                        </p:attrNameLst>
                                      </p:cBhvr>
                                      <p:to>
                                        <p:strVal val="visible"/>
                                      </p:to>
                                    </p:set>
                                    <p:animEffect transition="in" filter="fade">
                                      <p:cBhvr>
                                        <p:cTn id="25" dur="500"/>
                                        <p:tgtEl>
                                          <p:spTgt spid="8">
                                            <p:graphicEl>
                                              <a:dgm id="{ECD7DAEF-28A2-4BE5-9717-9B187083B436}"/>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graphicEl>
                                              <a:dgm id="{C3298C83-778A-4B00-9C4B-7875EDD9C272}"/>
                                            </p:graphicEl>
                                          </p:spTgt>
                                        </p:tgtEl>
                                        <p:attrNameLst>
                                          <p:attrName>style.visibility</p:attrName>
                                        </p:attrNameLst>
                                      </p:cBhvr>
                                      <p:to>
                                        <p:strVal val="visible"/>
                                      </p:to>
                                    </p:set>
                                    <p:animEffect transition="in" filter="fade">
                                      <p:cBhvr>
                                        <p:cTn id="28" dur="500"/>
                                        <p:tgtEl>
                                          <p:spTgt spid="8">
                                            <p:graphicEl>
                                              <a:dgm id="{C3298C83-778A-4B00-9C4B-7875EDD9C27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graphicEl>
                                              <a:dgm id="{08A81BCB-1904-49FC-A360-3AC5D2FE0D79}"/>
                                            </p:graphicEl>
                                          </p:spTgt>
                                        </p:tgtEl>
                                        <p:attrNameLst>
                                          <p:attrName>style.visibility</p:attrName>
                                        </p:attrNameLst>
                                      </p:cBhvr>
                                      <p:to>
                                        <p:strVal val="visible"/>
                                      </p:to>
                                    </p:set>
                                    <p:animEffect transition="in" filter="fade">
                                      <p:cBhvr>
                                        <p:cTn id="33" dur="500"/>
                                        <p:tgtEl>
                                          <p:spTgt spid="8">
                                            <p:graphicEl>
                                              <a:dgm id="{08A81BCB-1904-49FC-A360-3AC5D2FE0D79}"/>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graphicEl>
                                              <a:dgm id="{AD04C4B7-3032-46E8-943D-180F4EF39890}"/>
                                            </p:graphicEl>
                                          </p:spTgt>
                                        </p:tgtEl>
                                        <p:attrNameLst>
                                          <p:attrName>style.visibility</p:attrName>
                                        </p:attrNameLst>
                                      </p:cBhvr>
                                      <p:to>
                                        <p:strVal val="visible"/>
                                      </p:to>
                                    </p:set>
                                    <p:animEffect transition="in" filter="fade">
                                      <p:cBhvr>
                                        <p:cTn id="38" dur="500"/>
                                        <p:tgtEl>
                                          <p:spTgt spid="8">
                                            <p:graphicEl>
                                              <a:dgm id="{AD04C4B7-3032-46E8-943D-180F4EF39890}"/>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graphicEl>
                                              <a:dgm id="{9BB57BDE-CFD1-46B9-9771-BAC55353A017}"/>
                                            </p:graphicEl>
                                          </p:spTgt>
                                        </p:tgtEl>
                                        <p:attrNameLst>
                                          <p:attrName>style.visibility</p:attrName>
                                        </p:attrNameLst>
                                      </p:cBhvr>
                                      <p:to>
                                        <p:strVal val="visible"/>
                                      </p:to>
                                    </p:set>
                                    <p:animEffect transition="in" filter="fade">
                                      <p:cBhvr>
                                        <p:cTn id="41" dur="500"/>
                                        <p:tgtEl>
                                          <p:spTgt spid="8">
                                            <p:graphicEl>
                                              <a:dgm id="{9BB57BDE-CFD1-46B9-9771-BAC55353A01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8" y="78469"/>
            <a:ext cx="10792327" cy="1325563"/>
          </a:xfrm>
        </p:spPr>
        <p:txBody>
          <a:bodyPr>
            <a:normAutofit/>
          </a:bodyPr>
          <a:lstStyle/>
          <a:p>
            <a:r>
              <a:rPr lang="en-US" dirty="0" smtClean="0"/>
              <a:t>What Changed? </a:t>
            </a:r>
            <a:r>
              <a:rPr lang="en-US" dirty="0"/>
              <a:t>“</a:t>
            </a:r>
            <a:r>
              <a:rPr lang="en-US" i="1" dirty="0"/>
              <a:t>Christianity, Inc.</a:t>
            </a:r>
            <a:r>
              <a:rPr lang="en-US"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2615497"/>
              </p:ext>
            </p:extLst>
          </p:nvPr>
        </p:nvGraphicFramePr>
        <p:xfrm>
          <a:off x="1120000" y="1404032"/>
          <a:ext cx="10233800" cy="4772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566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F664E386-FAD6-4304-BC7B-56D15B1B5050}"/>
                                            </p:graphicEl>
                                          </p:spTgt>
                                        </p:tgtEl>
                                        <p:attrNameLst>
                                          <p:attrName>style.visibility</p:attrName>
                                        </p:attrNameLst>
                                      </p:cBhvr>
                                      <p:to>
                                        <p:strVal val="visible"/>
                                      </p:to>
                                    </p:set>
                                    <p:animEffect transition="in" filter="fade">
                                      <p:cBhvr>
                                        <p:cTn id="7" dur="500"/>
                                        <p:tgtEl>
                                          <p:spTgt spid="4">
                                            <p:graphicEl>
                                              <a:dgm id="{F664E386-FAD6-4304-BC7B-56D15B1B505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A1FC24D-541E-4B0E-A0C4-EEBBC8F5C528}"/>
                                            </p:graphicEl>
                                          </p:spTgt>
                                        </p:tgtEl>
                                        <p:attrNameLst>
                                          <p:attrName>style.visibility</p:attrName>
                                        </p:attrNameLst>
                                      </p:cBhvr>
                                      <p:to>
                                        <p:strVal val="visible"/>
                                      </p:to>
                                    </p:set>
                                    <p:animEffect transition="in" filter="fade">
                                      <p:cBhvr>
                                        <p:cTn id="12" dur="500"/>
                                        <p:tgtEl>
                                          <p:spTgt spid="4">
                                            <p:graphicEl>
                                              <a:dgm id="{CA1FC24D-541E-4B0E-A0C4-EEBBC8F5C52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6B988E9-AA46-41CF-B7C0-6746346632DB}"/>
                                            </p:graphicEl>
                                          </p:spTgt>
                                        </p:tgtEl>
                                        <p:attrNameLst>
                                          <p:attrName>style.visibility</p:attrName>
                                        </p:attrNameLst>
                                      </p:cBhvr>
                                      <p:to>
                                        <p:strVal val="visible"/>
                                      </p:to>
                                    </p:set>
                                    <p:animEffect transition="in" filter="fade">
                                      <p:cBhvr>
                                        <p:cTn id="17" dur="500"/>
                                        <p:tgtEl>
                                          <p:spTgt spid="4">
                                            <p:graphicEl>
                                              <a:dgm id="{D6B988E9-AA46-41CF-B7C0-6746346632D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BBBA979-B055-4130-9366-2A875CE26302}"/>
                                            </p:graphicEl>
                                          </p:spTgt>
                                        </p:tgtEl>
                                        <p:attrNameLst>
                                          <p:attrName>style.visibility</p:attrName>
                                        </p:attrNameLst>
                                      </p:cBhvr>
                                      <p:to>
                                        <p:strVal val="visible"/>
                                      </p:to>
                                    </p:set>
                                    <p:animEffect transition="in" filter="fade">
                                      <p:cBhvr>
                                        <p:cTn id="22" dur="500"/>
                                        <p:tgtEl>
                                          <p:spTgt spid="4">
                                            <p:graphicEl>
                                              <a:dgm id="{6BBBA979-B055-4130-9366-2A875CE2630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E3B30"/>
      </a:dk2>
      <a:lt2>
        <a:srgbClr val="FFDB82"/>
      </a:lt2>
      <a:accent1>
        <a:srgbClr val="F0A22E"/>
      </a:accent1>
      <a:accent2>
        <a:srgbClr val="E4D9B2"/>
      </a:accent2>
      <a:accent3>
        <a:srgbClr val="AA986C"/>
      </a:accent3>
      <a:accent4>
        <a:srgbClr val="8FB977"/>
      </a:accent4>
      <a:accent5>
        <a:srgbClr val="778F9F"/>
      </a:accent5>
      <a:accent6>
        <a:srgbClr val="8A6087"/>
      </a:accent6>
      <a:hlink>
        <a:srgbClr val="AD1F1F"/>
      </a:hlink>
      <a:folHlink>
        <a:srgbClr val="FFC42F"/>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C473073F-34A4-486A-BBA1-2A70AE921EB6}"/>
    </a:ext>
  </a:extLst>
</a:theme>
</file>

<file path=ppt/theme/theme2.xml><?xml version="1.0" encoding="utf-8"?>
<a:theme xmlns:a="http://schemas.openxmlformats.org/drawingml/2006/main" name="1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1378</TotalTime>
  <Words>2123</Words>
  <Application>Microsoft Office PowerPoint</Application>
  <PresentationFormat>Widescreen</PresentationFormat>
  <Paragraphs>204</Paragraphs>
  <Slides>18</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Corbel</vt:lpstr>
      <vt:lpstr>Wingdings</vt:lpstr>
      <vt:lpstr>Depth</vt:lpstr>
      <vt:lpstr>1_Depth</vt:lpstr>
      <vt:lpstr>Jesus vs. Christianity, Inc.</vt:lpstr>
      <vt:lpstr>World in Confusion</vt:lpstr>
      <vt:lpstr>World in Confusion</vt:lpstr>
      <vt:lpstr>Jesus: “I Am the First &amp; the Last”</vt:lpstr>
      <vt:lpstr>What Changed? “The 7 Churches of Asia”</vt:lpstr>
      <vt:lpstr>What Changed? “Christianity, Inc.”</vt:lpstr>
      <vt:lpstr>What Changed? “Christianity, Inc.”</vt:lpstr>
      <vt:lpstr>What Changed? “Christianity, Inc.”</vt:lpstr>
      <vt:lpstr>What Changed? “Christianity, Inc.”</vt:lpstr>
      <vt:lpstr>Christianity, Inc: Ephesus</vt:lpstr>
      <vt:lpstr>Christianity, Inc: Ephesus</vt:lpstr>
      <vt:lpstr>Christianity, Inc: Ephesus</vt:lpstr>
      <vt:lpstr>Christianity, Inc: Ephesus</vt:lpstr>
      <vt:lpstr>Christianity, Inc: Ephesus</vt:lpstr>
      <vt:lpstr>Christianity, Inc: Ephesus</vt:lpstr>
      <vt:lpstr>Christianity, Inc: Ephesus</vt:lpstr>
      <vt:lpstr>The 7 churches: what are they?</vt:lpstr>
      <vt:lpstr>“Lost their first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Jesus vs. Institutions</dc:title>
  <dc:creator>Keith McCallum</dc:creator>
  <cp:lastModifiedBy>Keith McCallum</cp:lastModifiedBy>
  <cp:revision>51</cp:revision>
  <dcterms:created xsi:type="dcterms:W3CDTF">2015-11-14T01:43:11Z</dcterms:created>
  <dcterms:modified xsi:type="dcterms:W3CDTF">2015-11-15T00:41:58Z</dcterms:modified>
</cp:coreProperties>
</file>